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modernComment_352_C99CAA0E.xml" ContentType="application/vnd.ms-powerpoint.comments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sldIdLst>
    <p:sldId id="261" r:id="rId5"/>
    <p:sldId id="258" r:id="rId6"/>
    <p:sldId id="268" r:id="rId7"/>
    <p:sldId id="851" r:id="rId8"/>
    <p:sldId id="857" r:id="rId9"/>
    <p:sldId id="260" r:id="rId10"/>
    <p:sldId id="804" r:id="rId11"/>
    <p:sldId id="847" r:id="rId12"/>
    <p:sldId id="848" r:id="rId13"/>
    <p:sldId id="829" r:id="rId14"/>
    <p:sldId id="843" r:id="rId15"/>
    <p:sldId id="844" r:id="rId16"/>
    <p:sldId id="845" r:id="rId17"/>
    <p:sldId id="852" r:id="rId18"/>
    <p:sldId id="853" r:id="rId19"/>
    <p:sldId id="854" r:id="rId20"/>
    <p:sldId id="831" r:id="rId21"/>
    <p:sldId id="855" r:id="rId22"/>
    <p:sldId id="825" r:id="rId23"/>
    <p:sldId id="826" r:id="rId24"/>
    <p:sldId id="827" r:id="rId25"/>
    <p:sldId id="828" r:id="rId26"/>
    <p:sldId id="846" r:id="rId27"/>
    <p:sldId id="838" r:id="rId28"/>
    <p:sldId id="839" r:id="rId29"/>
    <p:sldId id="840" r:id="rId30"/>
    <p:sldId id="256" r:id="rId31"/>
    <p:sldId id="257" r:id="rId32"/>
    <p:sldId id="834" r:id="rId33"/>
    <p:sldId id="259" r:id="rId34"/>
    <p:sldId id="835" r:id="rId35"/>
    <p:sldId id="836" r:id="rId36"/>
    <p:sldId id="833" r:id="rId37"/>
    <p:sldId id="850" r:id="rId38"/>
    <p:sldId id="27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E77E13-44BD-0EBA-A8FC-177B669AD2DE}" name="Alyobi, Mazen Hamady" initials="AH" userId="S::mazen.alyobi@wsu.edu::c0cad8e5-0f88-4c78-b604-dc17ab04918d" providerId="AD"/>
  <p188:author id="{3EDAAF1D-F661-771F-CC71-699F726E0311}" name="Li, Tingting" initials="LT" userId="S::tingting.li1@wsu.edu::71798d70-c574-4e69-969d-bf974c415f40" providerId="AD"/>
  <p188:author id="{EC141A20-D35B-2F78-BEAA-70005496403B}" name="He, Peng" initials="HP" userId="S::peng.he@wsu.edu::f5672a04-152d-4864-83bb-3393048be4db" providerId="AD"/>
  <p188:author id="{9A75D6C5-6449-4FE0-B299-B72F0DF31B94}" name="Asiri, Ali" initials="AA" userId="S::ali.asiri@wsu.edu::db72da26-a1bf-4637-b8da-35d475de1714" providerId="AD"/>
  <p188:author id="{99F040F3-8EFB-C2B9-AF5D-D21B2728D275}" name="Egbert, Joy Lynn" initials="EL" userId="S::jegbert@wsu.edu::115963da-1e47-4e38-b473-ca452859d8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BEBE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C4A67-6A58-4F00-88C3-FD84F3626CEA}" v="14" dt="2025-02-13T22:43:06.833"/>
    <p1510:client id="{25FEA3CA-4C91-40DD-B4F2-A485343073CE}" v="456" dt="2025-02-13T23:34:26.062"/>
    <p1510:client id="{2AFB4DFA-CF39-0F56-8185-58516D432845}" v="12" dt="2025-02-14T05:24:19.291"/>
    <p1510:client id="{2FFFA8F7-B9BE-D807-3910-CFDC341039CE}" v="2" dt="2025-02-13T21:06:33.486"/>
    <p1510:client id="{33D209E6-A5B0-434B-BE39-2C71D18A9187}" v="20" dt="2025-02-13T22:31:22.544"/>
    <p1510:client id="{4258F39D-8DC8-4F05-9FB2-D6327AC43A60}" v="1" dt="2025-02-13T23:57:11.053"/>
    <p1510:client id="{444CC31B-D088-4C6A-85BC-A07F6B255F37}" v="109" dt="2025-02-13T23:49:50.630"/>
    <p1510:client id="{6ECA36E8-7886-4D87-9312-D0DA77A97535}" v="195" dt="2025-02-14T04:34:21.603"/>
    <p1510:client id="{797D16A1-E590-7820-89B6-9E5085A4E274}" v="140" dt="2025-02-13T22:30:34.044"/>
    <p1510:client id="{967A0150-133B-6D80-C693-98334DFF9EA2}" v="6" dt="2025-02-13T22:36:55.112"/>
    <p1510:client id="{9AE64AC5-A428-FAFE-98B2-0890CA593982}" v="72" dt="2025-02-13T22:51:14.239"/>
    <p1510:client id="{A05F42D9-1370-2613-757A-35567D4559D8}" v="18" dt="2025-02-13T23:52:09.909"/>
    <p1510:client id="{C5959F26-BE15-8892-717E-DD242BA8B430}" v="8" dt="2025-02-14T00:03:12.614"/>
    <p1510:client id="{C5CBDE9B-F1A3-686C-F10B-4B9E21584731}" v="175" dt="2025-02-13T21:55:27.370"/>
    <p1510:client id="{D88C8DE5-81F6-D2D4-CF2C-CBEAAB9D9D2F}" v="4" dt="2025-02-13T23:31:21.229"/>
    <p1510:client id="{EE58B669-FA12-480E-A524-3560AEAD70F8}" v="31" dt="2025-02-13T22:18:40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dayati, Tuti" userId="S::tuti.hidayati@wsu.edu::9f17415b-48dd-4ee5-9fd5-6172b0304fb0" providerId="AD" clId="Web-{2AFB4DFA-CF39-0F56-8185-58516D432845}"/>
    <pc:docChg chg="modSld">
      <pc:chgData name="Hidayati, Tuti" userId="S::tuti.hidayati@wsu.edu::9f17415b-48dd-4ee5-9fd5-6172b0304fb0" providerId="AD" clId="Web-{2AFB4DFA-CF39-0F56-8185-58516D432845}" dt="2025-02-14T05:24:19.291" v="9" actId="1076"/>
      <pc:docMkLst>
        <pc:docMk/>
      </pc:docMkLst>
      <pc:sldChg chg="addSp delSp modSp">
        <pc:chgData name="Hidayati, Tuti" userId="S::tuti.hidayati@wsu.edu::9f17415b-48dd-4ee5-9fd5-6172b0304fb0" providerId="AD" clId="Web-{2AFB4DFA-CF39-0F56-8185-58516D432845}" dt="2025-02-14T05:24:19.291" v="9" actId="1076"/>
        <pc:sldMkLst>
          <pc:docMk/>
          <pc:sldMk cId="4212102084" sldId="835"/>
        </pc:sldMkLst>
        <pc:picChg chg="add del mod">
          <ac:chgData name="Hidayati, Tuti" userId="S::tuti.hidayati@wsu.edu::9f17415b-48dd-4ee5-9fd5-6172b0304fb0" providerId="AD" clId="Web-{2AFB4DFA-CF39-0F56-8185-58516D432845}" dt="2025-02-14T05:23:48.369" v="5"/>
          <ac:picMkLst>
            <pc:docMk/>
            <pc:sldMk cId="4212102084" sldId="835"/>
            <ac:picMk id="2" creationId="{07A7DD74-A1FD-77B7-F827-BA39271516B3}"/>
          </ac:picMkLst>
        </pc:picChg>
        <pc:picChg chg="add mod">
          <ac:chgData name="Hidayati, Tuti" userId="S::tuti.hidayati@wsu.edu::9f17415b-48dd-4ee5-9fd5-6172b0304fb0" providerId="AD" clId="Web-{2AFB4DFA-CF39-0F56-8185-58516D432845}" dt="2025-02-14T05:24:19.291" v="9" actId="1076"/>
          <ac:picMkLst>
            <pc:docMk/>
            <pc:sldMk cId="4212102084" sldId="835"/>
            <ac:picMk id="3" creationId="{C8E212E9-DBBC-EAB3-D7A1-4F0C3456B4C6}"/>
          </ac:picMkLst>
        </pc:picChg>
        <pc:picChg chg="del">
          <ac:chgData name="Hidayati, Tuti" userId="S::tuti.hidayati@wsu.edu::9f17415b-48dd-4ee5-9fd5-6172b0304fb0" providerId="AD" clId="Web-{2AFB4DFA-CF39-0F56-8185-58516D432845}" dt="2025-02-14T05:21:28.270" v="0"/>
          <ac:picMkLst>
            <pc:docMk/>
            <pc:sldMk cId="4212102084" sldId="835"/>
            <ac:picMk id="107" creationId="{00000000-0000-0000-0000-000000000000}"/>
          </ac:picMkLst>
        </pc:picChg>
      </pc:sldChg>
    </pc:docChg>
  </pc:docChgLst>
  <pc:docChgLst>
    <pc:chgData name="He, Peng" userId="S::peng.he@wsu.edu::f5672a04-152d-4864-83bb-3393048be4db" providerId="AD" clId="Web-{AE66BACD-8739-F646-D8AD-ACB79B26531E}"/>
    <pc:docChg chg="mod modSld">
      <pc:chgData name="He, Peng" userId="S::peng.he@wsu.edu::f5672a04-152d-4864-83bb-3393048be4db" providerId="AD" clId="Web-{AE66BACD-8739-F646-D8AD-ACB79B26531E}" dt="2025-02-10T20:27:04.072" v="1" actId="1076"/>
      <pc:docMkLst>
        <pc:docMk/>
      </pc:docMkLst>
      <pc:sldChg chg="modSp">
        <pc:chgData name="He, Peng" userId="S::peng.he@wsu.edu::f5672a04-152d-4864-83bb-3393048be4db" providerId="AD" clId="Web-{AE66BACD-8739-F646-D8AD-ACB79B26531E}" dt="2025-02-10T20:27:04.072" v="1" actId="1076"/>
        <pc:sldMkLst>
          <pc:docMk/>
          <pc:sldMk cId="849408613" sldId="260"/>
        </pc:sldMkLst>
        <pc:spChg chg="mod">
          <ac:chgData name="He, Peng" userId="S::peng.he@wsu.edu::f5672a04-152d-4864-83bb-3393048be4db" providerId="AD" clId="Web-{AE66BACD-8739-F646-D8AD-ACB79B26531E}" dt="2025-02-10T20:27:04.072" v="1" actId="1076"/>
          <ac:spMkLst>
            <pc:docMk/>
            <pc:sldMk cId="849408613" sldId="260"/>
            <ac:spMk id="5" creationId="{C64613EC-D2FA-C342-813B-C018CD37AAEE}"/>
          </ac:spMkLst>
        </pc:spChg>
      </pc:sldChg>
    </pc:docChg>
  </pc:docChgLst>
  <pc:docChgLst>
    <pc:chgData name="Asiri, Ali" userId="S::ali.asiri@wsu.edu::db72da26-a1bf-4637-b8da-35d475de1714" providerId="AD" clId="Web-{2744841D-B3C0-4F60-A1A9-ED4A271B6D56}"/>
    <pc:docChg chg="addSld delSld modSld">
      <pc:chgData name="Asiri, Ali" userId="S::ali.asiri@wsu.edu::db72da26-a1bf-4637-b8da-35d475de1714" providerId="AD" clId="Web-{2744841D-B3C0-4F60-A1A9-ED4A271B6D56}" dt="2025-02-10T21:33:22.421" v="113" actId="20577"/>
      <pc:docMkLst>
        <pc:docMk/>
      </pc:docMkLst>
      <pc:sldChg chg="modSp modCm">
        <pc:chgData name="Asiri, Ali" userId="S::ali.asiri@wsu.edu::db72da26-a1bf-4637-b8da-35d475de1714" providerId="AD" clId="Web-{2744841D-B3C0-4F60-A1A9-ED4A271B6D56}" dt="2025-02-10T20:37:51.094" v="99" actId="20577"/>
        <pc:sldMkLst>
          <pc:docMk/>
          <pc:sldMk cId="849408613" sldId="260"/>
        </pc:sldMkLst>
        <pc:spChg chg="mod">
          <ac:chgData name="Asiri, Ali" userId="S::ali.asiri@wsu.edu::db72da26-a1bf-4637-b8da-35d475de1714" providerId="AD" clId="Web-{2744841D-B3C0-4F60-A1A9-ED4A271B6D56}" dt="2025-02-10T20:37:51.094" v="99" actId="20577"/>
          <ac:spMkLst>
            <pc:docMk/>
            <pc:sldMk cId="849408613" sldId="260"/>
            <ac:spMk id="2" creationId="{5C73A468-7D45-ED92-4A86-AD868BDAA63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siri, Ali" userId="S::ali.asiri@wsu.edu::db72da26-a1bf-4637-b8da-35d475de1714" providerId="AD" clId="Web-{2744841D-B3C0-4F60-A1A9-ED4A271B6D56}" dt="2025-02-10T20:37:35.938" v="98" actId="20577"/>
              <pc2:cmMkLst xmlns:pc2="http://schemas.microsoft.com/office/powerpoint/2019/9/main/command">
                <pc:docMk/>
                <pc:sldMk cId="849408613" sldId="260"/>
                <pc2:cmMk id="{6BAD6F84-D762-4183-BF68-8F2D4E6B375E}"/>
              </pc2:cmMkLst>
            </pc226:cmChg>
          </p:ext>
        </pc:extLst>
      </pc:sldChg>
      <pc:sldChg chg="addSp delSp modSp">
        <pc:chgData name="Asiri, Ali" userId="S::ali.asiri@wsu.edu::db72da26-a1bf-4637-b8da-35d475de1714" providerId="AD" clId="Web-{2744841D-B3C0-4F60-A1A9-ED4A271B6D56}" dt="2025-02-10T20:30:35.703" v="4" actId="14100"/>
        <pc:sldMkLst>
          <pc:docMk/>
          <pc:sldMk cId="1722708540" sldId="804"/>
        </pc:sldMkLst>
        <pc:picChg chg="add mod">
          <ac:chgData name="Asiri, Ali" userId="S::ali.asiri@wsu.edu::db72da26-a1bf-4637-b8da-35d475de1714" providerId="AD" clId="Web-{2744841D-B3C0-4F60-A1A9-ED4A271B6D56}" dt="2025-02-10T20:30:35.703" v="4" actId="14100"/>
          <ac:picMkLst>
            <pc:docMk/>
            <pc:sldMk cId="1722708540" sldId="804"/>
            <ac:picMk id="2" creationId="{ED3A288A-B19A-67BD-A05A-7026D1A8C92D}"/>
          </ac:picMkLst>
        </pc:picChg>
      </pc:sldChg>
      <pc:sldChg chg="mod modShow">
        <pc:chgData name="Asiri, Ali" userId="S::ali.asiri@wsu.edu::db72da26-a1bf-4637-b8da-35d475de1714" providerId="AD" clId="Web-{2744841D-B3C0-4F60-A1A9-ED4A271B6D56}" dt="2025-02-10T20:36:21.325" v="77"/>
        <pc:sldMkLst>
          <pc:docMk/>
          <pc:sldMk cId="189068101" sldId="825"/>
        </pc:sldMkLst>
      </pc:sldChg>
      <pc:sldChg chg="mod modShow">
        <pc:chgData name="Asiri, Ali" userId="S::ali.asiri@wsu.edu::db72da26-a1bf-4637-b8da-35d475de1714" providerId="AD" clId="Web-{2744841D-B3C0-4F60-A1A9-ED4A271B6D56}" dt="2025-02-10T20:36:21.044" v="74"/>
        <pc:sldMkLst>
          <pc:docMk/>
          <pc:sldMk cId="2485684050" sldId="826"/>
        </pc:sldMkLst>
      </pc:sldChg>
      <pc:sldChg chg="mod modShow">
        <pc:chgData name="Asiri, Ali" userId="S::ali.asiri@wsu.edu::db72da26-a1bf-4637-b8da-35d475de1714" providerId="AD" clId="Web-{2744841D-B3C0-4F60-A1A9-ED4A271B6D56}" dt="2025-02-10T20:36:21.185" v="75"/>
        <pc:sldMkLst>
          <pc:docMk/>
          <pc:sldMk cId="1488060286" sldId="827"/>
        </pc:sldMkLst>
      </pc:sldChg>
      <pc:sldChg chg="mod modShow">
        <pc:chgData name="Asiri, Ali" userId="S::ali.asiri@wsu.edu::db72da26-a1bf-4637-b8da-35d475de1714" providerId="AD" clId="Web-{2744841D-B3C0-4F60-A1A9-ED4A271B6D56}" dt="2025-02-10T20:36:21.263" v="76"/>
        <pc:sldMkLst>
          <pc:docMk/>
          <pc:sldMk cId="2555334375" sldId="828"/>
        </pc:sldMkLst>
      </pc:sldChg>
      <pc:sldChg chg="del">
        <pc:chgData name="Asiri, Ali" userId="S::ali.asiri@wsu.edu::db72da26-a1bf-4637-b8da-35d475de1714" providerId="AD" clId="Web-{2744841D-B3C0-4F60-A1A9-ED4A271B6D56}" dt="2025-02-10T20:36:05.950" v="73"/>
        <pc:sldMkLst>
          <pc:docMk/>
          <pc:sldMk cId="2131454166" sldId="841"/>
        </pc:sldMkLst>
      </pc:sldChg>
      <pc:sldChg chg="modSp">
        <pc:chgData name="Asiri, Ali" userId="S::ali.asiri@wsu.edu::db72da26-a1bf-4637-b8da-35d475de1714" providerId="AD" clId="Web-{2744841D-B3C0-4F60-A1A9-ED4A271B6D56}" dt="2025-02-10T21:20:42.174" v="111" actId="14100"/>
        <pc:sldMkLst>
          <pc:docMk/>
          <pc:sldMk cId="723293678" sldId="845"/>
        </pc:sldMkLst>
        <pc:spChg chg="mod">
          <ac:chgData name="Asiri, Ali" userId="S::ali.asiri@wsu.edu::db72da26-a1bf-4637-b8da-35d475de1714" providerId="AD" clId="Web-{2744841D-B3C0-4F60-A1A9-ED4A271B6D56}" dt="2025-02-10T21:20:42.174" v="111" actId="14100"/>
          <ac:spMkLst>
            <pc:docMk/>
            <pc:sldMk cId="723293678" sldId="845"/>
            <ac:spMk id="75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2744841D-B3C0-4F60-A1A9-ED4A271B6D56}" dt="2025-02-10T21:33:22.421" v="113" actId="20577"/>
        <pc:sldMkLst>
          <pc:docMk/>
          <pc:sldMk cId="4184546179" sldId="846"/>
        </pc:sldMkLst>
        <pc:spChg chg="mod">
          <ac:chgData name="Asiri, Ali" userId="S::ali.asiri@wsu.edu::db72da26-a1bf-4637-b8da-35d475de1714" providerId="AD" clId="Web-{2744841D-B3C0-4F60-A1A9-ED4A271B6D56}" dt="2025-02-10T21:33:22.421" v="113" actId="20577"/>
          <ac:spMkLst>
            <pc:docMk/>
            <pc:sldMk cId="4184546179" sldId="846"/>
            <ac:spMk id="6" creationId="{834AACF5-215E-B36B-1DBA-7DDE2DD01B63}"/>
          </ac:spMkLst>
        </pc:spChg>
      </pc:sldChg>
      <pc:sldChg chg="addSp delSp modSp add replId">
        <pc:chgData name="Asiri, Ali" userId="S::ali.asiri@wsu.edu::db72da26-a1bf-4637-b8da-35d475de1714" providerId="AD" clId="Web-{2744841D-B3C0-4F60-A1A9-ED4A271B6D56}" dt="2025-02-10T20:41:49.760" v="110" actId="20577"/>
        <pc:sldMkLst>
          <pc:docMk/>
          <pc:sldMk cId="2066076597" sldId="847"/>
        </pc:sldMkLst>
        <pc:spChg chg="mod">
          <ac:chgData name="Asiri, Ali" userId="S::ali.asiri@wsu.edu::db72da26-a1bf-4637-b8da-35d475de1714" providerId="AD" clId="Web-{2744841D-B3C0-4F60-A1A9-ED4A271B6D56}" dt="2025-02-10T20:41:49.760" v="110" actId="20577"/>
          <ac:spMkLst>
            <pc:docMk/>
            <pc:sldMk cId="2066076597" sldId="847"/>
            <ac:spMk id="12" creationId="{985D3B54-0924-4182-896F-A2CFC0A98163}"/>
          </ac:spMkLst>
        </pc:spChg>
      </pc:sldChg>
      <pc:sldChg chg="delSp modSp add replId">
        <pc:chgData name="Asiri, Ali" userId="S::ali.asiri@wsu.edu::db72da26-a1bf-4637-b8da-35d475de1714" providerId="AD" clId="Web-{2744841D-B3C0-4F60-A1A9-ED4A271B6D56}" dt="2025-02-10T20:35:40.246" v="72" actId="14100"/>
        <pc:sldMkLst>
          <pc:docMk/>
          <pc:sldMk cId="1353997510" sldId="848"/>
        </pc:sldMkLst>
        <pc:spChg chg="mod">
          <ac:chgData name="Asiri, Ali" userId="S::ali.asiri@wsu.edu::db72da26-a1bf-4637-b8da-35d475de1714" providerId="AD" clId="Web-{2744841D-B3C0-4F60-A1A9-ED4A271B6D56}" dt="2025-02-10T20:35:40.246" v="72" actId="14100"/>
          <ac:spMkLst>
            <pc:docMk/>
            <pc:sldMk cId="1353997510" sldId="848"/>
            <ac:spMk id="4" creationId="{F23E14CD-9CC3-092B-A4E1-83D59174F2C1}"/>
          </ac:spMkLst>
        </pc:spChg>
      </pc:sldChg>
    </pc:docChg>
  </pc:docChgLst>
  <pc:docChgLst>
    <pc:chgData name="Kinoshita, Luciana" userId="S::luciana.kinoshita@wsu.edu::11bf45c5-8e18-40f8-aee5-cb10dbbb6ecb" providerId="AD" clId="Web-{0B474636-A593-694A-175E-E76AA1DF4625}"/>
    <pc:docChg chg="modSld">
      <pc:chgData name="Kinoshita, Luciana" userId="S::luciana.kinoshita@wsu.edu::11bf45c5-8e18-40f8-aee5-cb10dbbb6ecb" providerId="AD" clId="Web-{0B474636-A593-694A-175E-E76AA1DF4625}" dt="2024-10-07T20:58:52.163" v="7" actId="20577"/>
      <pc:docMkLst>
        <pc:docMk/>
      </pc:docMkLst>
      <pc:sldChg chg="delSp modSp">
        <pc:chgData name="Kinoshita, Luciana" userId="S::luciana.kinoshita@wsu.edu::11bf45c5-8e18-40f8-aee5-cb10dbbb6ecb" providerId="AD" clId="Web-{0B474636-A593-694A-175E-E76AA1DF4625}" dt="2024-10-07T20:58:52.163" v="7" actId="20577"/>
        <pc:sldMkLst>
          <pc:docMk/>
          <pc:sldMk cId="193497172" sldId="805"/>
        </pc:sldMkLst>
      </pc:sldChg>
    </pc:docChg>
  </pc:docChgLst>
  <pc:docChgLst>
    <pc:chgData name="Li, Tingting" userId="S::tingting.li1@wsu.edu::71798d70-c574-4e69-969d-bf974c415f40" providerId="AD" clId="Web-{C3AEA13C-14AF-79DE-F1C6-EFD64CA5D2B5}"/>
    <pc:docChg chg="modSld">
      <pc:chgData name="Li, Tingting" userId="S::tingting.li1@wsu.edu::71798d70-c574-4e69-969d-bf974c415f40" providerId="AD" clId="Web-{C3AEA13C-14AF-79DE-F1C6-EFD64CA5D2B5}" dt="2025-02-10T21:04:36.884" v="5"/>
      <pc:docMkLst>
        <pc:docMk/>
      </pc:docMkLst>
      <pc:sldChg chg="modSp">
        <pc:chgData name="Li, Tingting" userId="S::tingting.li1@wsu.edu::71798d70-c574-4e69-969d-bf974c415f40" providerId="AD" clId="Web-{C3AEA13C-14AF-79DE-F1C6-EFD64CA5D2B5}" dt="2025-02-10T21:03:39.836" v="3" actId="20577"/>
        <pc:sldMkLst>
          <pc:docMk/>
          <pc:sldMk cId="3175850574" sldId="844"/>
        </pc:sldMkLst>
        <pc:spChg chg="mod">
          <ac:chgData name="Li, Tingting" userId="S::tingting.li1@wsu.edu::71798d70-c574-4e69-969d-bf974c415f40" providerId="AD" clId="Web-{C3AEA13C-14AF-79DE-F1C6-EFD64CA5D2B5}" dt="2025-02-10T21:03:39.836" v="3" actId="20577"/>
          <ac:spMkLst>
            <pc:docMk/>
            <pc:sldMk cId="3175850574" sldId="844"/>
            <ac:spMk id="69" creationId="{00000000-0000-0000-0000-000000000000}"/>
          </ac:spMkLst>
        </pc:spChg>
      </pc:sldChg>
      <pc:sldChg chg="modSp">
        <pc:chgData name="Li, Tingting" userId="S::tingting.li1@wsu.edu::71798d70-c574-4e69-969d-bf974c415f40" providerId="AD" clId="Web-{C3AEA13C-14AF-79DE-F1C6-EFD64CA5D2B5}" dt="2025-02-10T21:03:48.633" v="4" actId="20577"/>
        <pc:sldMkLst>
          <pc:docMk/>
          <pc:sldMk cId="723293678" sldId="845"/>
        </pc:sldMkLst>
        <pc:spChg chg="mod">
          <ac:chgData name="Li, Tingting" userId="S::tingting.li1@wsu.edu::71798d70-c574-4e69-969d-bf974c415f40" providerId="AD" clId="Web-{C3AEA13C-14AF-79DE-F1C6-EFD64CA5D2B5}" dt="2025-02-10T21:03:48.633" v="4" actId="20577"/>
          <ac:spMkLst>
            <pc:docMk/>
            <pc:sldMk cId="723293678" sldId="845"/>
            <ac:spMk id="75" creationId="{00000000-0000-0000-0000-000000000000}"/>
          </ac:spMkLst>
        </pc:spChg>
      </pc:sldChg>
      <pc:sldChg chg="delSp">
        <pc:chgData name="Li, Tingting" userId="S::tingting.li1@wsu.edu::71798d70-c574-4e69-969d-bf974c415f40" providerId="AD" clId="Web-{C3AEA13C-14AF-79DE-F1C6-EFD64CA5D2B5}" dt="2025-02-10T21:04:36.884" v="5"/>
        <pc:sldMkLst>
          <pc:docMk/>
          <pc:sldMk cId="4184546179" sldId="846"/>
        </pc:sldMkLst>
      </pc:sldChg>
    </pc:docChg>
  </pc:docChgLst>
  <pc:docChgLst>
    <pc:chgData name="Alderaan, Hadir" userId="S::hadir.alderaan@wsu.edu::31e27556-1231-4591-a787-cf03dc36991d" providerId="AD" clId="Web-{D88C8DE5-81F6-D2D4-CF2C-CBEAAB9D9D2F}"/>
    <pc:docChg chg="modSld">
      <pc:chgData name="Alderaan, Hadir" userId="S::hadir.alderaan@wsu.edu::31e27556-1231-4591-a787-cf03dc36991d" providerId="AD" clId="Web-{D88C8DE5-81F6-D2D4-CF2C-CBEAAB9D9D2F}" dt="2025-02-13T23:31:21.229" v="4" actId="20577"/>
      <pc:docMkLst>
        <pc:docMk/>
      </pc:docMkLst>
      <pc:sldChg chg="modSp">
        <pc:chgData name="Alderaan, Hadir" userId="S::hadir.alderaan@wsu.edu::31e27556-1231-4591-a787-cf03dc36991d" providerId="AD" clId="Web-{D88C8DE5-81F6-D2D4-CF2C-CBEAAB9D9D2F}" dt="2025-02-13T23:31:21.229" v="4" actId="20577"/>
        <pc:sldMkLst>
          <pc:docMk/>
          <pc:sldMk cId="849408613" sldId="260"/>
        </pc:sldMkLst>
        <pc:spChg chg="mod">
          <ac:chgData name="Alderaan, Hadir" userId="S::hadir.alderaan@wsu.edu::31e27556-1231-4591-a787-cf03dc36991d" providerId="AD" clId="Web-{D88C8DE5-81F6-D2D4-CF2C-CBEAAB9D9D2F}" dt="2025-02-13T23:31:21.229" v="4" actId="20577"/>
          <ac:spMkLst>
            <pc:docMk/>
            <pc:sldMk cId="849408613" sldId="260"/>
            <ac:spMk id="3" creationId="{9933D039-E1B6-98C6-20CD-0E2DB2A64AF9}"/>
          </ac:spMkLst>
        </pc:spChg>
      </pc:sldChg>
    </pc:docChg>
  </pc:docChgLst>
  <pc:docChgLst>
    <pc:chgData name="Xue, Yu (Abby)" userId="S::yu.xue@wsu.edu::a61f9c0a-6cf0-454d-8b1e-3ea9da305d95" providerId="AD" clId="Web-{5B1BA96A-BAAB-3A09-2CA4-7DDAC9F30120}"/>
    <pc:docChg chg="addSld delSld modSld">
      <pc:chgData name="Xue, Yu (Abby)" userId="S::yu.xue@wsu.edu::a61f9c0a-6cf0-454d-8b1e-3ea9da305d95" providerId="AD" clId="Web-{5B1BA96A-BAAB-3A09-2CA4-7DDAC9F30120}" dt="2025-02-10T22:30:23.486" v="33"/>
      <pc:docMkLst>
        <pc:docMk/>
      </pc:docMkLst>
      <pc:sldChg chg="addSp delSp modSp modCm">
        <pc:chgData name="Xue, Yu (Abby)" userId="S::yu.xue@wsu.edu::a61f9c0a-6cf0-454d-8b1e-3ea9da305d95" providerId="AD" clId="Web-{5B1BA96A-BAAB-3A09-2CA4-7DDAC9F30120}" dt="2025-02-10T22:29:24.156" v="23" actId="1076"/>
        <pc:sldMkLst>
          <pc:docMk/>
          <pc:sldMk cId="1847610283" sldId="833"/>
        </pc:sldMkLst>
        <pc:spChg chg="mod">
          <ac:chgData name="Xue, Yu (Abby)" userId="S::yu.xue@wsu.edu::a61f9c0a-6cf0-454d-8b1e-3ea9da305d95" providerId="AD" clId="Web-{5B1BA96A-BAAB-3A09-2CA4-7DDAC9F30120}" dt="2025-02-10T22:27:35.059" v="6" actId="1076"/>
          <ac:spMkLst>
            <pc:docMk/>
            <pc:sldMk cId="1847610283" sldId="833"/>
            <ac:spMk id="6" creationId="{5AB341EA-E4CF-F55B-C995-65152A8F26DD}"/>
          </ac:spMkLst>
        </pc:spChg>
        <pc:picChg chg="add mod">
          <ac:chgData name="Xue, Yu (Abby)" userId="S::yu.xue@wsu.edu::a61f9c0a-6cf0-454d-8b1e-3ea9da305d95" providerId="AD" clId="Web-{5B1BA96A-BAAB-3A09-2CA4-7DDAC9F30120}" dt="2025-02-10T22:29:24.156" v="23" actId="1076"/>
          <ac:picMkLst>
            <pc:docMk/>
            <pc:sldMk cId="1847610283" sldId="833"/>
            <ac:picMk id="10" creationId="{D698B4BB-56CA-D456-403F-F5127F52A58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Xue, Yu (Abby)" userId="S::yu.xue@wsu.edu::a61f9c0a-6cf0-454d-8b1e-3ea9da305d95" providerId="AD" clId="Web-{5B1BA96A-BAAB-3A09-2CA4-7DDAC9F30120}" dt="2025-02-10T22:27:32.090" v="4" actId="20577"/>
              <pc2:cmMkLst xmlns:pc2="http://schemas.microsoft.com/office/powerpoint/2019/9/main/command">
                <pc:docMk/>
                <pc:sldMk cId="1847610283" sldId="833"/>
                <pc2:cmMk id="{0450C2FC-17DF-4D2C-939E-A7D9EEEAB1DF}"/>
              </pc2:cmMkLst>
            </pc226:cmChg>
          </p:ext>
        </pc:extLst>
      </pc:sldChg>
      <pc:sldChg chg="addSp delSp modSp new del">
        <pc:chgData name="Xue, Yu (Abby)" userId="S::yu.xue@wsu.edu::a61f9c0a-6cf0-454d-8b1e-3ea9da305d95" providerId="AD" clId="Web-{5B1BA96A-BAAB-3A09-2CA4-7DDAC9F30120}" dt="2025-02-10T22:30:23.486" v="33"/>
        <pc:sldMkLst>
          <pc:docMk/>
          <pc:sldMk cId="2944406980" sldId="849"/>
        </pc:sldMkLst>
      </pc:sldChg>
      <pc:sldChg chg="addSp delSp modSp add replId">
        <pc:chgData name="Xue, Yu (Abby)" userId="S::yu.xue@wsu.edu::a61f9c0a-6cf0-454d-8b1e-3ea9da305d95" providerId="AD" clId="Web-{5B1BA96A-BAAB-3A09-2CA4-7DDAC9F30120}" dt="2025-02-10T22:30:20.189" v="32" actId="14100"/>
        <pc:sldMkLst>
          <pc:docMk/>
          <pc:sldMk cId="3382487566" sldId="850"/>
        </pc:sldMkLst>
        <pc:picChg chg="add mod">
          <ac:chgData name="Xue, Yu (Abby)" userId="S::yu.xue@wsu.edu::a61f9c0a-6cf0-454d-8b1e-3ea9da305d95" providerId="AD" clId="Web-{5B1BA96A-BAAB-3A09-2CA4-7DDAC9F30120}" dt="2025-02-10T22:30:05.001" v="28" actId="1076"/>
          <ac:picMkLst>
            <pc:docMk/>
            <pc:sldMk cId="3382487566" sldId="850"/>
            <ac:picMk id="2" creationId="{7812A4F3-E4FA-8999-3649-FC81B00298B4}"/>
          </ac:picMkLst>
        </pc:picChg>
        <pc:picChg chg="add mod">
          <ac:chgData name="Xue, Yu (Abby)" userId="S::yu.xue@wsu.edu::a61f9c0a-6cf0-454d-8b1e-3ea9da305d95" providerId="AD" clId="Web-{5B1BA96A-BAAB-3A09-2CA4-7DDAC9F30120}" dt="2025-02-10T22:30:20.189" v="32" actId="14100"/>
          <ac:picMkLst>
            <pc:docMk/>
            <pc:sldMk cId="3382487566" sldId="850"/>
            <ac:picMk id="8" creationId="{FC3A261D-0C35-2EB4-EF73-34549DA5D2DE}"/>
          </ac:picMkLst>
        </pc:picChg>
      </pc:sldChg>
    </pc:docChg>
  </pc:docChgLst>
  <pc:docChgLst>
    <pc:chgData name="Li, Zixing" userId="S::zixing.li@wsu.edu::e21c5df4-5c69-406e-a678-7cb810067e17" providerId="AD" clId="Web-{AC5C6ADD-DB1D-907F-16C9-EAA7B32D9C59}"/>
    <pc:docChg chg="modSld sldOrd">
      <pc:chgData name="Li, Zixing" userId="S::zixing.li@wsu.edu::e21c5df4-5c69-406e-a678-7cb810067e17" providerId="AD" clId="Web-{AC5C6ADD-DB1D-907F-16C9-EAA7B32D9C59}" dt="2024-10-08T17:26:01.691" v="15" actId="20577"/>
      <pc:docMkLst>
        <pc:docMk/>
      </pc:docMkLst>
      <pc:sldChg chg="ord">
        <pc:chgData name="Li, Zixing" userId="S::zixing.li@wsu.edu::e21c5df4-5c69-406e-a678-7cb810067e17" providerId="AD" clId="Web-{AC5C6ADD-DB1D-907F-16C9-EAA7B32D9C59}" dt="2024-10-08T17:25:32.190" v="0"/>
        <pc:sldMkLst>
          <pc:docMk/>
          <pc:sldMk cId="1666443196" sldId="830"/>
        </pc:sldMkLst>
      </pc:sldChg>
      <pc:sldChg chg="modSp ord">
        <pc:chgData name="Li, Zixing" userId="S::zixing.li@wsu.edu::e21c5df4-5c69-406e-a678-7cb810067e17" providerId="AD" clId="Web-{AC5C6ADD-DB1D-907F-16C9-EAA7B32D9C59}" dt="2024-10-08T17:26:01.691" v="15" actId="20577"/>
        <pc:sldMkLst>
          <pc:docMk/>
          <pc:sldMk cId="4110355670" sldId="831"/>
        </pc:sldMkLst>
      </pc:sldChg>
    </pc:docChg>
  </pc:docChgLst>
  <pc:docChgLst>
    <pc:chgData name="Asiri, Ali" userId="S::ali.asiri@wsu.edu::db72da26-a1bf-4637-b8da-35d475de1714" providerId="AD" clId="Web-{33D209E6-A5B0-434B-BE39-2C71D18A9187}"/>
    <pc:docChg chg="modSld sldOrd">
      <pc:chgData name="Asiri, Ali" userId="S::ali.asiri@wsu.edu::db72da26-a1bf-4637-b8da-35d475de1714" providerId="AD" clId="Web-{33D209E6-A5B0-434B-BE39-2C71D18A9187}" dt="2025-02-13T22:31:17.356" v="15" actId="20577"/>
      <pc:docMkLst>
        <pc:docMk/>
      </pc:docMkLst>
      <pc:sldChg chg="modSp">
        <pc:chgData name="Asiri, Ali" userId="S::ali.asiri@wsu.edu::db72da26-a1bf-4637-b8da-35d475de1714" providerId="AD" clId="Web-{33D209E6-A5B0-434B-BE39-2C71D18A9187}" dt="2025-02-13T22:30:53.715" v="12" actId="20577"/>
        <pc:sldMkLst>
          <pc:docMk/>
          <pc:sldMk cId="849408613" sldId="260"/>
        </pc:sldMkLst>
        <pc:spChg chg="mod">
          <ac:chgData name="Asiri, Ali" userId="S::ali.asiri@wsu.edu::db72da26-a1bf-4637-b8da-35d475de1714" providerId="AD" clId="Web-{33D209E6-A5B0-434B-BE39-2C71D18A9187}" dt="2025-02-13T22:30:53.715" v="12" actId="20577"/>
          <ac:spMkLst>
            <pc:docMk/>
            <pc:sldMk cId="849408613" sldId="260"/>
            <ac:spMk id="2" creationId="{5C73A468-7D45-ED92-4A86-AD868BDAA637}"/>
          </ac:spMkLst>
        </pc:spChg>
      </pc:sldChg>
      <pc:sldChg chg="modSp">
        <pc:chgData name="Asiri, Ali" userId="S::ali.asiri@wsu.edu::db72da26-a1bf-4637-b8da-35d475de1714" providerId="AD" clId="Web-{33D209E6-A5B0-434B-BE39-2C71D18A9187}" dt="2025-02-13T22:30:57.793" v="14" actId="20577"/>
        <pc:sldMkLst>
          <pc:docMk/>
          <pc:sldMk cId="1722708540" sldId="804"/>
        </pc:sldMkLst>
        <pc:spChg chg="mod">
          <ac:chgData name="Asiri, Ali" userId="S::ali.asiri@wsu.edu::db72da26-a1bf-4637-b8da-35d475de1714" providerId="AD" clId="Web-{33D209E6-A5B0-434B-BE39-2C71D18A9187}" dt="2025-02-13T22:30:57.793" v="14" actId="20577"/>
          <ac:spMkLst>
            <pc:docMk/>
            <pc:sldMk cId="1722708540" sldId="804"/>
            <ac:spMk id="6" creationId="{CC214C8B-672F-EE97-7248-D5AEBEEC9887}"/>
          </ac:spMkLst>
        </pc:spChg>
      </pc:sldChg>
      <pc:sldChg chg="modSp">
        <pc:chgData name="Asiri, Ali" userId="S::ali.asiri@wsu.edu::db72da26-a1bf-4637-b8da-35d475de1714" providerId="AD" clId="Web-{33D209E6-A5B0-434B-BE39-2C71D18A9187}" dt="2025-02-13T22:31:17.356" v="15" actId="20577"/>
        <pc:sldMkLst>
          <pc:docMk/>
          <pc:sldMk cId="2715718315" sldId="829"/>
        </pc:sldMkLst>
        <pc:spChg chg="mod">
          <ac:chgData name="Asiri, Ali" userId="S::ali.asiri@wsu.edu::db72da26-a1bf-4637-b8da-35d475de1714" providerId="AD" clId="Web-{33D209E6-A5B0-434B-BE39-2C71D18A9187}" dt="2025-02-13T22:31:17.356" v="15" actId="20577"/>
          <ac:spMkLst>
            <pc:docMk/>
            <pc:sldMk cId="2715718315" sldId="829"/>
            <ac:spMk id="6" creationId="{45170965-2C01-78E7-7DDE-3C233C3BEEB5}"/>
          </ac:spMkLst>
        </pc:spChg>
      </pc:sldChg>
      <pc:sldChg chg="modSp ord">
        <pc:chgData name="Asiri, Ali" userId="S::ali.asiri@wsu.edu::db72da26-a1bf-4637-b8da-35d475de1714" providerId="AD" clId="Web-{33D209E6-A5B0-434B-BE39-2C71D18A9187}" dt="2025-02-13T22:27:30.474" v="9"/>
        <pc:sldMkLst>
          <pc:docMk/>
          <pc:sldMk cId="2248598982" sldId="856"/>
        </pc:sldMkLst>
        <pc:spChg chg="mod">
          <ac:chgData name="Asiri, Ali" userId="S::ali.asiri@wsu.edu::db72da26-a1bf-4637-b8da-35d475de1714" providerId="AD" clId="Web-{33D209E6-A5B0-434B-BE39-2C71D18A9187}" dt="2025-02-13T22:20:51.538" v="8" actId="1076"/>
          <ac:spMkLst>
            <pc:docMk/>
            <pc:sldMk cId="2248598982" sldId="856"/>
            <ac:spMk id="2" creationId="{877470BB-1F79-2FBB-51A2-1ED6B06600CC}"/>
          </ac:spMkLst>
        </pc:spChg>
      </pc:sldChg>
    </pc:docChg>
  </pc:docChgLst>
  <pc:docChgLst>
    <pc:chgData name="Asiri, Ali" userId="S::ali.asiri@wsu.edu::db72da26-a1bf-4637-b8da-35d475de1714" providerId="AD" clId="Web-{25FEA3CA-4C91-40DD-B4F2-A485343073CE}"/>
    <pc:docChg chg="delSld modSld sldOrd">
      <pc:chgData name="Asiri, Ali" userId="S::ali.asiri@wsu.edu::db72da26-a1bf-4637-b8da-35d475de1714" providerId="AD" clId="Web-{25FEA3CA-4C91-40DD-B4F2-A485343073CE}" dt="2025-02-13T23:34:24.874" v="339" actId="20577"/>
      <pc:docMkLst>
        <pc:docMk/>
      </pc:docMkLst>
      <pc:sldChg chg="modSp">
        <pc:chgData name="Asiri, Ali" userId="S::ali.asiri@wsu.edu::db72da26-a1bf-4637-b8da-35d475de1714" providerId="AD" clId="Web-{25FEA3CA-4C91-40DD-B4F2-A485343073CE}" dt="2025-02-13T23:32:09.136" v="254" actId="20577"/>
        <pc:sldMkLst>
          <pc:docMk/>
          <pc:sldMk cId="0" sldId="256"/>
        </pc:sldMkLst>
        <pc:spChg chg="mod">
          <ac:chgData name="Asiri, Ali" userId="S::ali.asiri@wsu.edu::db72da26-a1bf-4637-b8da-35d475de1714" providerId="AD" clId="Web-{25FEA3CA-4C91-40DD-B4F2-A485343073CE}" dt="2025-02-13T23:32:09.136" v="254" actId="20577"/>
          <ac:spMkLst>
            <pc:docMk/>
            <pc:sldMk cId="0" sldId="256"/>
            <ac:spMk id="62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32:25.153" v="257" actId="20577"/>
        <pc:sldMkLst>
          <pc:docMk/>
          <pc:sldMk cId="0" sldId="257"/>
        </pc:sldMkLst>
        <pc:spChg chg="mod">
          <ac:chgData name="Asiri, Ali" userId="S::ali.asiri@wsu.edu::db72da26-a1bf-4637-b8da-35d475de1714" providerId="AD" clId="Web-{25FEA3CA-4C91-40DD-B4F2-A485343073CE}" dt="2025-02-13T23:32:25.153" v="257" actId="20577"/>
          <ac:spMkLst>
            <pc:docMk/>
            <pc:sldMk cId="0" sldId="257"/>
            <ac:spMk id="76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24:27.058" v="201" actId="20577"/>
        <pc:sldMkLst>
          <pc:docMk/>
          <pc:sldMk cId="849408613" sldId="260"/>
        </pc:sldMkLst>
        <pc:spChg chg="mod">
          <ac:chgData name="Asiri, Ali" userId="S::ali.asiri@wsu.edu::db72da26-a1bf-4637-b8da-35d475de1714" providerId="AD" clId="Web-{25FEA3CA-4C91-40DD-B4F2-A485343073CE}" dt="2025-02-13T23:24:27.058" v="201" actId="20577"/>
          <ac:spMkLst>
            <pc:docMk/>
            <pc:sldMk cId="849408613" sldId="260"/>
            <ac:spMk id="3" creationId="{9933D039-E1B6-98C6-20CD-0E2DB2A64AF9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16:49.496" v="136" actId="20577"/>
        <pc:sldMkLst>
          <pc:docMk/>
          <pc:sldMk cId="2229783566" sldId="261"/>
        </pc:sldMkLst>
        <pc:spChg chg="mod">
          <ac:chgData name="Asiri, Ali" userId="S::ali.asiri@wsu.edu::db72da26-a1bf-4637-b8da-35d475de1714" providerId="AD" clId="Web-{25FEA3CA-4C91-40DD-B4F2-A485343073CE}" dt="2025-02-13T23:16:49.496" v="136" actId="20577"/>
          <ac:spMkLst>
            <pc:docMk/>
            <pc:sldMk cId="2229783566" sldId="261"/>
            <ac:spMk id="8" creationId="{104B9718-44A6-FA74-AD81-AC46805F6A76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23:35.884" v="186"/>
        <pc:sldMkLst>
          <pc:docMk/>
          <pc:sldMk cId="1593621237" sldId="268"/>
        </pc:sldMkLst>
        <pc:spChg chg="mod">
          <ac:chgData name="Asiri, Ali" userId="S::ali.asiri@wsu.edu::db72da26-a1bf-4637-b8da-35d475de1714" providerId="AD" clId="Web-{25FEA3CA-4C91-40DD-B4F2-A485343073CE}" dt="2025-02-13T23:23:35.884" v="186"/>
          <ac:spMkLst>
            <pc:docMk/>
            <pc:sldMk cId="1593621237" sldId="268"/>
            <ac:spMk id="3" creationId="{1BB2BE5B-82AB-3461-3CDC-0CDF95DD8793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28:58.957" v="233" actId="20577"/>
        <pc:sldMkLst>
          <pc:docMk/>
          <pc:sldMk cId="189068101" sldId="825"/>
        </pc:sldMkLst>
        <pc:spChg chg="mod">
          <ac:chgData name="Asiri, Ali" userId="S::ali.asiri@wsu.edu::db72da26-a1bf-4637-b8da-35d475de1714" providerId="AD" clId="Web-{25FEA3CA-4C91-40DD-B4F2-A485343073CE}" dt="2025-02-13T23:28:58.957" v="233" actId="20577"/>
          <ac:spMkLst>
            <pc:docMk/>
            <pc:sldMk cId="189068101" sldId="825"/>
            <ac:spMk id="15" creationId="{5DA69A84-974D-0F15-05A7-364F5409840A}"/>
          </ac:spMkLst>
        </pc:spChg>
        <pc:spChg chg="mod">
          <ac:chgData name="Asiri, Ali" userId="S::ali.asiri@wsu.edu::db72da26-a1bf-4637-b8da-35d475de1714" providerId="AD" clId="Web-{25FEA3CA-4C91-40DD-B4F2-A485343073CE}" dt="2025-02-13T23:28:55.004" v="232" actId="20577"/>
          <ac:spMkLst>
            <pc:docMk/>
            <pc:sldMk cId="189068101" sldId="825"/>
            <ac:spMk id="21" creationId="{0AF9C9EB-5C21-88B5-69E6-C6D24CF6D5F2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29:47.037" v="236" actId="20577"/>
        <pc:sldMkLst>
          <pc:docMk/>
          <pc:sldMk cId="2555334375" sldId="828"/>
        </pc:sldMkLst>
        <pc:spChg chg="mod">
          <ac:chgData name="Asiri, Ali" userId="S::ali.asiri@wsu.edu::db72da26-a1bf-4637-b8da-35d475de1714" providerId="AD" clId="Web-{25FEA3CA-4C91-40DD-B4F2-A485343073CE}" dt="2025-02-13T23:29:36.552" v="234" actId="20577"/>
          <ac:spMkLst>
            <pc:docMk/>
            <pc:sldMk cId="2555334375" sldId="828"/>
            <ac:spMk id="7" creationId="{1EC90D84-2842-42DB-534A-2F52A4ECF048}"/>
          </ac:spMkLst>
        </pc:spChg>
        <pc:spChg chg="mod">
          <ac:chgData name="Asiri, Ali" userId="S::ali.asiri@wsu.edu::db72da26-a1bf-4637-b8da-35d475de1714" providerId="AD" clId="Web-{25FEA3CA-4C91-40DD-B4F2-A485343073CE}" dt="2025-02-13T23:29:43.459" v="235" actId="20577"/>
          <ac:spMkLst>
            <pc:docMk/>
            <pc:sldMk cId="2555334375" sldId="828"/>
            <ac:spMk id="9" creationId="{0229D6DA-C531-8BEF-AC39-AEB5D73A1767}"/>
          </ac:spMkLst>
        </pc:spChg>
        <pc:spChg chg="mod">
          <ac:chgData name="Asiri, Ali" userId="S::ali.asiri@wsu.edu::db72da26-a1bf-4637-b8da-35d475de1714" providerId="AD" clId="Web-{25FEA3CA-4C91-40DD-B4F2-A485343073CE}" dt="2025-02-13T23:29:47.037" v="236" actId="20577"/>
          <ac:spMkLst>
            <pc:docMk/>
            <pc:sldMk cId="2555334375" sldId="828"/>
            <ac:spMk id="12" creationId="{A5DD9425-49F1-12AF-6BE7-CAC88D9F8B08}"/>
          </ac:spMkLst>
        </pc:spChg>
      </pc:sldChg>
      <pc:sldChg chg="delSp modSp">
        <pc:chgData name="Asiri, Ali" userId="S::ali.asiri@wsu.edu::db72da26-a1bf-4637-b8da-35d475de1714" providerId="AD" clId="Web-{25FEA3CA-4C91-40DD-B4F2-A485343073CE}" dt="2025-02-13T23:25:30.935" v="207" actId="20577"/>
        <pc:sldMkLst>
          <pc:docMk/>
          <pc:sldMk cId="2715718315" sldId="829"/>
        </pc:sldMkLst>
        <pc:spChg chg="mod">
          <ac:chgData name="Asiri, Ali" userId="S::ali.asiri@wsu.edu::db72da26-a1bf-4637-b8da-35d475de1714" providerId="AD" clId="Web-{25FEA3CA-4C91-40DD-B4F2-A485343073CE}" dt="2025-02-13T23:25:30.935" v="207" actId="20577"/>
          <ac:spMkLst>
            <pc:docMk/>
            <pc:sldMk cId="2715718315" sldId="829"/>
            <ac:spMk id="2" creationId="{8122649B-3C98-578E-016E-23A90970A525}"/>
          </ac:spMkLst>
        </pc:spChg>
        <pc:spChg chg="del">
          <ac:chgData name="Asiri, Ali" userId="S::ali.asiri@wsu.edu::db72da26-a1bf-4637-b8da-35d475de1714" providerId="AD" clId="Web-{25FEA3CA-4C91-40DD-B4F2-A485343073CE}" dt="2025-02-13T23:07:28.712" v="90"/>
          <ac:spMkLst>
            <pc:docMk/>
            <pc:sldMk cId="2715718315" sldId="829"/>
            <ac:spMk id="4" creationId="{8AA3A522-BDCE-AE8C-233D-5BA74F4FDD2E}"/>
          </ac:spMkLst>
        </pc:spChg>
      </pc:sldChg>
      <pc:sldChg chg="del">
        <pc:chgData name="Asiri, Ali" userId="S::ali.asiri@wsu.edu::db72da26-a1bf-4637-b8da-35d475de1714" providerId="AD" clId="Web-{25FEA3CA-4C91-40DD-B4F2-A485343073CE}" dt="2025-02-13T23:09:34.248" v="119"/>
        <pc:sldMkLst>
          <pc:docMk/>
          <pc:sldMk cId="168319856" sldId="830"/>
        </pc:sldMkLst>
      </pc:sldChg>
      <pc:sldChg chg="modSp">
        <pc:chgData name="Asiri, Ali" userId="S::ali.asiri@wsu.edu::db72da26-a1bf-4637-b8da-35d475de1714" providerId="AD" clId="Web-{25FEA3CA-4C91-40DD-B4F2-A485343073CE}" dt="2025-02-13T23:32:58.871" v="258" actId="1076"/>
        <pc:sldMkLst>
          <pc:docMk/>
          <pc:sldMk cId="4212102084" sldId="835"/>
        </pc:sldMkLst>
        <pc:picChg chg="mod">
          <ac:chgData name="Asiri, Ali" userId="S::ali.asiri@wsu.edu::db72da26-a1bf-4637-b8da-35d475de1714" providerId="AD" clId="Web-{25FEA3CA-4C91-40DD-B4F2-A485343073CE}" dt="2025-02-13T23:32:58.871" v="258" actId="1076"/>
          <ac:picMkLst>
            <pc:docMk/>
            <pc:sldMk cId="4212102084" sldId="835"/>
            <ac:picMk id="107" creationId="{00000000-0000-0000-0000-000000000000}"/>
          </ac:picMkLst>
        </pc:picChg>
      </pc:sldChg>
      <pc:sldChg chg="modSp">
        <pc:chgData name="Asiri, Ali" userId="S::ali.asiri@wsu.edu::db72da26-a1bf-4637-b8da-35d475de1714" providerId="AD" clId="Web-{25FEA3CA-4C91-40DD-B4F2-A485343073CE}" dt="2025-02-13T23:34:24.874" v="339" actId="20577"/>
        <pc:sldMkLst>
          <pc:docMk/>
          <pc:sldMk cId="114646226" sldId="836"/>
        </pc:sldMkLst>
        <pc:spChg chg="mod">
          <ac:chgData name="Asiri, Ali" userId="S::ali.asiri@wsu.edu::db72da26-a1bf-4637-b8da-35d475de1714" providerId="AD" clId="Web-{25FEA3CA-4C91-40DD-B4F2-A485343073CE}" dt="2025-02-13T23:34:24.874" v="339" actId="20577"/>
          <ac:spMkLst>
            <pc:docMk/>
            <pc:sldMk cId="114646226" sldId="836"/>
            <ac:spMk id="119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30:34.461" v="244" actId="14100"/>
        <pc:sldMkLst>
          <pc:docMk/>
          <pc:sldMk cId="2030431854" sldId="838"/>
        </pc:sldMkLst>
        <pc:spChg chg="mod">
          <ac:chgData name="Asiri, Ali" userId="S::ali.asiri@wsu.edu::db72da26-a1bf-4637-b8da-35d475de1714" providerId="AD" clId="Web-{25FEA3CA-4C91-40DD-B4F2-A485343073CE}" dt="2025-02-13T23:30:34.461" v="244" actId="14100"/>
          <ac:spMkLst>
            <pc:docMk/>
            <pc:sldMk cId="2030431854" sldId="838"/>
            <ac:spMk id="68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31:22.384" v="247" actId="20577"/>
        <pc:sldMkLst>
          <pc:docMk/>
          <pc:sldMk cId="1450003137" sldId="839"/>
        </pc:sldMkLst>
        <pc:spChg chg="mod">
          <ac:chgData name="Asiri, Ali" userId="S::ali.asiri@wsu.edu::db72da26-a1bf-4637-b8da-35d475de1714" providerId="AD" clId="Web-{25FEA3CA-4C91-40DD-B4F2-A485343073CE}" dt="2025-02-13T23:31:22.384" v="247" actId="20577"/>
          <ac:spMkLst>
            <pc:docMk/>
            <pc:sldMk cId="1450003137" sldId="839"/>
            <ac:spMk id="75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31:50.479" v="249" actId="20577"/>
        <pc:sldMkLst>
          <pc:docMk/>
          <pc:sldMk cId="2460063183" sldId="840"/>
        </pc:sldMkLst>
        <pc:spChg chg="mod">
          <ac:chgData name="Asiri, Ali" userId="S::ali.asiri@wsu.edu::db72da26-a1bf-4637-b8da-35d475de1714" providerId="AD" clId="Web-{25FEA3CA-4C91-40DD-B4F2-A485343073CE}" dt="2025-02-13T23:31:50.479" v="249" actId="20577"/>
          <ac:spMkLst>
            <pc:docMk/>
            <pc:sldMk cId="2460063183" sldId="840"/>
            <ac:spMk id="81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26:07.671" v="212" actId="1076"/>
        <pc:sldMkLst>
          <pc:docMk/>
          <pc:sldMk cId="841022466" sldId="843"/>
        </pc:sldMkLst>
        <pc:spChg chg="mod">
          <ac:chgData name="Asiri, Ali" userId="S::ali.asiri@wsu.edu::db72da26-a1bf-4637-b8da-35d475de1714" providerId="AD" clId="Web-{25FEA3CA-4C91-40DD-B4F2-A485343073CE}" dt="2025-02-13T23:26:07.671" v="212" actId="1076"/>
          <ac:spMkLst>
            <pc:docMk/>
            <pc:sldMk cId="841022466" sldId="843"/>
            <ac:spMk id="62" creationId="{00000000-0000-0000-0000-000000000000}"/>
          </ac:spMkLst>
        </pc:spChg>
        <pc:picChg chg="mod">
          <ac:chgData name="Asiri, Ali" userId="S::ali.asiri@wsu.edu::db72da26-a1bf-4637-b8da-35d475de1714" providerId="AD" clId="Web-{25FEA3CA-4C91-40DD-B4F2-A485343073CE}" dt="2025-02-13T23:08:40.746" v="112" actId="1076"/>
          <ac:picMkLst>
            <pc:docMk/>
            <pc:sldMk cId="841022466" sldId="843"/>
            <ac:picMk id="63" creationId="{00000000-0000-0000-0000-000000000000}"/>
          </ac:picMkLst>
        </pc:picChg>
      </pc:sldChg>
      <pc:sldChg chg="modSp">
        <pc:chgData name="Asiri, Ali" userId="S::ali.asiri@wsu.edu::db72da26-a1bf-4637-b8da-35d475de1714" providerId="AD" clId="Web-{25FEA3CA-4C91-40DD-B4F2-A485343073CE}" dt="2025-02-13T23:27:46.346" v="227" actId="14100"/>
        <pc:sldMkLst>
          <pc:docMk/>
          <pc:sldMk cId="3175850574" sldId="844"/>
        </pc:sldMkLst>
        <pc:spChg chg="mod">
          <ac:chgData name="Asiri, Ali" userId="S::ali.asiri@wsu.edu::db72da26-a1bf-4637-b8da-35d475de1714" providerId="AD" clId="Web-{25FEA3CA-4C91-40DD-B4F2-A485343073CE}" dt="2025-02-13T23:27:46.346" v="227" actId="14100"/>
          <ac:spMkLst>
            <pc:docMk/>
            <pc:sldMk cId="3175850574" sldId="844"/>
            <ac:spMk id="69" creationId="{00000000-0000-0000-0000-000000000000}"/>
          </ac:spMkLst>
        </pc:spChg>
        <pc:picChg chg="mod">
          <ac:chgData name="Asiri, Ali" userId="S::ali.asiri@wsu.edu::db72da26-a1bf-4637-b8da-35d475de1714" providerId="AD" clId="Web-{25FEA3CA-4C91-40DD-B4F2-A485343073CE}" dt="2025-02-13T23:27:32.798" v="223" actId="1076"/>
          <ac:picMkLst>
            <pc:docMk/>
            <pc:sldMk cId="3175850574" sldId="844"/>
            <ac:picMk id="2" creationId="{C162A8B1-6A9D-0D12-475C-5B45F4EE0658}"/>
          </ac:picMkLst>
        </pc:picChg>
      </pc:sldChg>
      <pc:sldChg chg="modSp">
        <pc:chgData name="Asiri, Ali" userId="S::ali.asiri@wsu.edu::db72da26-a1bf-4637-b8da-35d475de1714" providerId="AD" clId="Web-{25FEA3CA-4C91-40DD-B4F2-A485343073CE}" dt="2025-02-13T23:09:01.543" v="115" actId="20577"/>
        <pc:sldMkLst>
          <pc:docMk/>
          <pc:sldMk cId="723293678" sldId="845"/>
        </pc:sldMkLst>
        <pc:spChg chg="mod">
          <ac:chgData name="Asiri, Ali" userId="S::ali.asiri@wsu.edu::db72da26-a1bf-4637-b8da-35d475de1714" providerId="AD" clId="Web-{25FEA3CA-4C91-40DD-B4F2-A485343073CE}" dt="2025-02-13T23:09:01.543" v="115" actId="20577"/>
          <ac:spMkLst>
            <pc:docMk/>
            <pc:sldMk cId="723293678" sldId="845"/>
            <ac:spMk id="75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30:14.772" v="240" actId="20577"/>
        <pc:sldMkLst>
          <pc:docMk/>
          <pc:sldMk cId="4184546179" sldId="846"/>
        </pc:sldMkLst>
        <pc:spChg chg="mod">
          <ac:chgData name="Asiri, Ali" userId="S::ali.asiri@wsu.edu::db72da26-a1bf-4637-b8da-35d475de1714" providerId="AD" clId="Web-{25FEA3CA-4C91-40DD-B4F2-A485343073CE}" dt="2025-02-13T23:30:14.772" v="240" actId="20577"/>
          <ac:spMkLst>
            <pc:docMk/>
            <pc:sldMk cId="4184546179" sldId="846"/>
            <ac:spMk id="8" creationId="{EF3663D5-0752-C2B1-CDBF-961ACE9419BF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21:45.709" v="157" actId="20577"/>
        <pc:sldMkLst>
          <pc:docMk/>
          <pc:sldMk cId="2066076597" sldId="847"/>
        </pc:sldMkLst>
        <pc:spChg chg="mod">
          <ac:chgData name="Asiri, Ali" userId="S::ali.asiri@wsu.edu::db72da26-a1bf-4637-b8da-35d475de1714" providerId="AD" clId="Web-{25FEA3CA-4C91-40DD-B4F2-A485343073CE}" dt="2025-02-13T23:21:45.709" v="157" actId="20577"/>
          <ac:spMkLst>
            <pc:docMk/>
            <pc:sldMk cId="2066076597" sldId="847"/>
            <ac:spMk id="12" creationId="{985D3B54-0924-4182-896F-A2CFC0A98163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24:57.731" v="205" actId="20577"/>
        <pc:sldMkLst>
          <pc:docMk/>
          <pc:sldMk cId="1353997510" sldId="848"/>
        </pc:sldMkLst>
        <pc:spChg chg="mod">
          <ac:chgData name="Asiri, Ali" userId="S::ali.asiri@wsu.edu::db72da26-a1bf-4637-b8da-35d475de1714" providerId="AD" clId="Web-{25FEA3CA-4C91-40DD-B4F2-A485343073CE}" dt="2025-02-13T23:24:57.731" v="205" actId="20577"/>
          <ac:spMkLst>
            <pc:docMk/>
            <pc:sldMk cId="1353997510" sldId="848"/>
            <ac:spMk id="4" creationId="{F23E14CD-9CC3-092B-A4E1-83D59174F2C1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03:54.252" v="27" actId="1076"/>
        <pc:sldMkLst>
          <pc:docMk/>
          <pc:sldMk cId="533928957" sldId="851"/>
        </pc:sldMkLst>
        <pc:spChg chg="mod">
          <ac:chgData name="Asiri, Ali" userId="S::ali.asiri@wsu.edu::db72da26-a1bf-4637-b8da-35d475de1714" providerId="AD" clId="Web-{25FEA3CA-4C91-40DD-B4F2-A485343073CE}" dt="2025-02-13T23:03:54.252" v="27" actId="1076"/>
          <ac:spMkLst>
            <pc:docMk/>
            <pc:sldMk cId="533928957" sldId="851"/>
            <ac:spMk id="2" creationId="{877470BB-1F79-2FBB-51A2-1ED6B06600CC}"/>
          </ac:spMkLst>
        </pc:spChg>
      </pc:sldChg>
      <pc:sldChg chg="modSp">
        <pc:chgData name="Asiri, Ali" userId="S::ali.asiri@wsu.edu::db72da26-a1bf-4637-b8da-35d475de1714" providerId="AD" clId="Web-{25FEA3CA-4C91-40DD-B4F2-A485343073CE}" dt="2025-02-13T23:28:21.894" v="229" actId="1076"/>
        <pc:sldMkLst>
          <pc:docMk/>
          <pc:sldMk cId="1122531315" sldId="852"/>
        </pc:sldMkLst>
        <pc:picChg chg="mod">
          <ac:chgData name="Asiri, Ali" userId="S::ali.asiri@wsu.edu::db72da26-a1bf-4637-b8da-35d475de1714" providerId="AD" clId="Web-{25FEA3CA-4C91-40DD-B4F2-A485343073CE}" dt="2025-02-13T23:28:21.894" v="229" actId="1076"/>
          <ac:picMkLst>
            <pc:docMk/>
            <pc:sldMk cId="1122531315" sldId="852"/>
            <ac:picMk id="13" creationId="{CF79D7CE-C5F7-6A6B-A8C4-1F1D2659FE72}"/>
          </ac:picMkLst>
        </pc:picChg>
      </pc:sldChg>
      <pc:sldChg chg="modSp">
        <pc:chgData name="Asiri, Ali" userId="S::ali.asiri@wsu.edu::db72da26-a1bf-4637-b8da-35d475de1714" providerId="AD" clId="Web-{25FEA3CA-4C91-40DD-B4F2-A485343073CE}" dt="2025-02-13T23:28:27.972" v="230" actId="1076"/>
        <pc:sldMkLst>
          <pc:docMk/>
          <pc:sldMk cId="2441016895" sldId="853"/>
        </pc:sldMkLst>
        <pc:picChg chg="mod">
          <ac:chgData name="Asiri, Ali" userId="S::ali.asiri@wsu.edu::db72da26-a1bf-4637-b8da-35d475de1714" providerId="AD" clId="Web-{25FEA3CA-4C91-40DD-B4F2-A485343073CE}" dt="2025-02-13T23:28:27.972" v="230" actId="1076"/>
          <ac:picMkLst>
            <pc:docMk/>
            <pc:sldMk cId="2441016895" sldId="853"/>
            <ac:picMk id="8" creationId="{8241A0F9-E58E-AC4D-459D-A4D343E254A0}"/>
          </ac:picMkLst>
        </pc:picChg>
      </pc:sldChg>
      <pc:sldChg chg="modSp">
        <pc:chgData name="Asiri, Ali" userId="S::ali.asiri@wsu.edu::db72da26-a1bf-4637-b8da-35d475de1714" providerId="AD" clId="Web-{25FEA3CA-4C91-40DD-B4F2-A485343073CE}" dt="2025-02-13T23:28:36.019" v="231" actId="20577"/>
        <pc:sldMkLst>
          <pc:docMk/>
          <pc:sldMk cId="1738122504" sldId="854"/>
        </pc:sldMkLst>
        <pc:spChg chg="mod">
          <ac:chgData name="Asiri, Ali" userId="S::ali.asiri@wsu.edu::db72da26-a1bf-4637-b8da-35d475de1714" providerId="AD" clId="Web-{25FEA3CA-4C91-40DD-B4F2-A485343073CE}" dt="2025-02-13T23:28:36.019" v="231" actId="20577"/>
          <ac:spMkLst>
            <pc:docMk/>
            <pc:sldMk cId="1738122504" sldId="854"/>
            <ac:spMk id="2" creationId="{20D2F39F-7EA1-B1B8-69C4-59C0A7F747C4}"/>
          </ac:spMkLst>
        </pc:spChg>
      </pc:sldChg>
      <pc:sldChg chg="addSp delSp modSp ord">
        <pc:chgData name="Asiri, Ali" userId="S::ali.asiri@wsu.edu::db72da26-a1bf-4637-b8da-35d475de1714" providerId="AD" clId="Web-{25FEA3CA-4C91-40DD-B4F2-A485343073CE}" dt="2025-02-13T23:09:29.888" v="118"/>
        <pc:sldMkLst>
          <pc:docMk/>
          <pc:sldMk cId="3057902147" sldId="855"/>
        </pc:sldMkLst>
        <pc:spChg chg="del">
          <ac:chgData name="Asiri, Ali" userId="S::ali.asiri@wsu.edu::db72da26-a1bf-4637-b8da-35d475de1714" providerId="AD" clId="Web-{25FEA3CA-4C91-40DD-B4F2-A485343073CE}" dt="2025-02-13T23:04:10.018" v="28"/>
          <ac:spMkLst>
            <pc:docMk/>
            <pc:sldMk cId="3057902147" sldId="855"/>
            <ac:spMk id="2" creationId="{A18CC806-E918-0631-8ADC-9B7409301035}"/>
          </ac:spMkLst>
        </pc:spChg>
        <pc:spChg chg="add del mod">
          <ac:chgData name="Asiri, Ali" userId="S::ali.asiri@wsu.edu::db72da26-a1bf-4637-b8da-35d475de1714" providerId="AD" clId="Web-{25FEA3CA-4C91-40DD-B4F2-A485343073CE}" dt="2025-02-13T23:04:13.175" v="30"/>
          <ac:spMkLst>
            <pc:docMk/>
            <pc:sldMk cId="3057902147" sldId="855"/>
            <ac:spMk id="4" creationId="{8C288507-AF56-DEFF-0FC4-0C6AA8342F49}"/>
          </ac:spMkLst>
        </pc:spChg>
        <pc:spChg chg="add mod">
          <ac:chgData name="Asiri, Ali" userId="S::ali.asiri@wsu.edu::db72da26-a1bf-4637-b8da-35d475de1714" providerId="AD" clId="Web-{25FEA3CA-4C91-40DD-B4F2-A485343073CE}" dt="2025-02-13T23:09:15.575" v="116" actId="1076"/>
          <ac:spMkLst>
            <pc:docMk/>
            <pc:sldMk cId="3057902147" sldId="855"/>
            <ac:spMk id="6" creationId="{0FF9E5DA-80DF-1A7C-A9E1-15AC0A46E235}"/>
          </ac:spMkLst>
        </pc:spChg>
      </pc:sldChg>
    </pc:docChg>
  </pc:docChgLst>
  <pc:docChgLst>
    <pc:chgData name="Asiri, Ali" userId="S::ali.asiri@wsu.edu::db72da26-a1bf-4637-b8da-35d475de1714" providerId="AD" clId="Web-{1A8C4A67-6A58-4F00-88C3-FD84F3626CEA}"/>
    <pc:docChg chg="modSld">
      <pc:chgData name="Asiri, Ali" userId="S::ali.asiri@wsu.edu::db72da26-a1bf-4637-b8da-35d475de1714" providerId="AD" clId="Web-{1A8C4A67-6A58-4F00-88C3-FD84F3626CEA}" dt="2025-02-13T22:43:02.708" v="11" actId="20577"/>
      <pc:docMkLst>
        <pc:docMk/>
      </pc:docMkLst>
      <pc:sldChg chg="modSp">
        <pc:chgData name="Asiri, Ali" userId="S::ali.asiri@wsu.edu::db72da26-a1bf-4637-b8da-35d475de1714" providerId="AD" clId="Web-{1A8C4A67-6A58-4F00-88C3-FD84F3626CEA}" dt="2025-02-13T22:42:51.239" v="7" actId="1076"/>
        <pc:sldMkLst>
          <pc:docMk/>
          <pc:sldMk cId="0" sldId="256"/>
        </pc:sldMkLst>
        <pc:spChg chg="mod">
          <ac:chgData name="Asiri, Ali" userId="S::ali.asiri@wsu.edu::db72da26-a1bf-4637-b8da-35d475de1714" providerId="AD" clId="Web-{1A8C4A67-6A58-4F00-88C3-FD84F3626CEA}" dt="2025-02-13T22:42:51.239" v="7" actId="1076"/>
          <ac:spMkLst>
            <pc:docMk/>
            <pc:sldMk cId="0" sldId="256"/>
            <ac:spMk id="60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1A8C4A67-6A58-4F00-88C3-FD84F3626CEA}" dt="2025-02-13T22:42:20.238" v="1" actId="20577"/>
        <pc:sldMkLst>
          <pc:docMk/>
          <pc:sldMk cId="168319856" sldId="830"/>
        </pc:sldMkLst>
        <pc:spChg chg="mod">
          <ac:chgData name="Asiri, Ali" userId="S::ali.asiri@wsu.edu::db72da26-a1bf-4637-b8da-35d475de1714" providerId="AD" clId="Web-{1A8C4A67-6A58-4F00-88C3-FD84F3626CEA}" dt="2025-02-13T22:42:20.238" v="1" actId="20577"/>
          <ac:spMkLst>
            <pc:docMk/>
            <pc:sldMk cId="168319856" sldId="830"/>
            <ac:spMk id="6" creationId="{463059B8-ACA4-9E29-8E05-66CF98E0E9CF}"/>
          </ac:spMkLst>
        </pc:spChg>
      </pc:sldChg>
      <pc:sldChg chg="modSp">
        <pc:chgData name="Asiri, Ali" userId="S::ali.asiri@wsu.edu::db72da26-a1bf-4637-b8da-35d475de1714" providerId="AD" clId="Web-{1A8C4A67-6A58-4F00-88C3-FD84F3626CEA}" dt="2025-02-13T22:42:56.473" v="9" actId="20577"/>
        <pc:sldMkLst>
          <pc:docMk/>
          <pc:sldMk cId="1847610283" sldId="833"/>
        </pc:sldMkLst>
        <pc:spChg chg="mod">
          <ac:chgData name="Asiri, Ali" userId="S::ali.asiri@wsu.edu::db72da26-a1bf-4637-b8da-35d475de1714" providerId="AD" clId="Web-{1A8C4A67-6A58-4F00-88C3-FD84F3626CEA}" dt="2025-02-13T22:42:56.473" v="9" actId="20577"/>
          <ac:spMkLst>
            <pc:docMk/>
            <pc:sldMk cId="1847610283" sldId="833"/>
            <ac:spMk id="6" creationId="{5AB341EA-E4CF-F55B-C995-65152A8F26DD}"/>
          </ac:spMkLst>
        </pc:spChg>
      </pc:sldChg>
      <pc:sldChg chg="modSp">
        <pc:chgData name="Asiri, Ali" userId="S::ali.asiri@wsu.edu::db72da26-a1bf-4637-b8da-35d475de1714" providerId="AD" clId="Web-{1A8C4A67-6A58-4F00-88C3-FD84F3626CEA}" dt="2025-02-13T22:42:33.004" v="3" actId="20577"/>
        <pc:sldMkLst>
          <pc:docMk/>
          <pc:sldMk cId="4184546179" sldId="846"/>
        </pc:sldMkLst>
        <pc:spChg chg="mod">
          <ac:chgData name="Asiri, Ali" userId="S::ali.asiri@wsu.edu::db72da26-a1bf-4637-b8da-35d475de1714" providerId="AD" clId="Web-{1A8C4A67-6A58-4F00-88C3-FD84F3626CEA}" dt="2025-02-13T22:42:33.004" v="3" actId="20577"/>
          <ac:spMkLst>
            <pc:docMk/>
            <pc:sldMk cId="4184546179" sldId="846"/>
            <ac:spMk id="6" creationId="{834AACF5-215E-B36B-1DBA-7DDE2DD01B63}"/>
          </ac:spMkLst>
        </pc:spChg>
      </pc:sldChg>
      <pc:sldChg chg="modSp modCm">
        <pc:chgData name="Asiri, Ali" userId="S::ali.asiri@wsu.edu::db72da26-a1bf-4637-b8da-35d475de1714" providerId="AD" clId="Web-{1A8C4A67-6A58-4F00-88C3-FD84F3626CEA}" dt="2025-02-13T22:43:02.708" v="11" actId="20577"/>
        <pc:sldMkLst>
          <pc:docMk/>
          <pc:sldMk cId="3382487566" sldId="850"/>
        </pc:sldMkLst>
        <pc:spChg chg="mod">
          <ac:chgData name="Asiri, Ali" userId="S::ali.asiri@wsu.edu::db72da26-a1bf-4637-b8da-35d475de1714" providerId="AD" clId="Web-{1A8C4A67-6A58-4F00-88C3-FD84F3626CEA}" dt="2025-02-13T22:43:02.708" v="11" actId="20577"/>
          <ac:spMkLst>
            <pc:docMk/>
            <pc:sldMk cId="3382487566" sldId="850"/>
            <ac:spMk id="6" creationId="{3AB7A398-6D9C-59A1-EC24-6103E9FB2D3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siri, Ali" userId="S::ali.asiri@wsu.edu::db72da26-a1bf-4637-b8da-35d475de1714" providerId="AD" clId="Web-{1A8C4A67-6A58-4F00-88C3-FD84F3626CEA}" dt="2025-02-13T22:43:02.708" v="11" actId="20577"/>
              <pc2:cmMkLst xmlns:pc2="http://schemas.microsoft.com/office/powerpoint/2019/9/main/command">
                <pc:docMk/>
                <pc:sldMk cId="3382487566" sldId="850"/>
                <pc2:cmMk id="{4C0F1115-7DB0-4033-B35C-487EC4708333}"/>
              </pc2:cmMkLst>
            </pc226:cmChg>
          </p:ext>
        </pc:extLst>
      </pc:sldChg>
    </pc:docChg>
  </pc:docChgLst>
  <pc:docChgLst>
    <pc:chgData name="Panday Shukla, Preyadarshini" userId="S::p.pandayshukla@wsu.edu::5308fbd5-21c4-4364-94a8-e4b6d0803fd5" providerId="AD" clId="Web-{316F2842-8B77-6CC7-E454-973A3300F205}"/>
    <pc:docChg chg="addSld delSld sldOrd">
      <pc:chgData name="Panday Shukla, Preyadarshini" userId="S::p.pandayshukla@wsu.edu::5308fbd5-21c4-4364-94a8-e4b6d0803fd5" providerId="AD" clId="Web-{316F2842-8B77-6CC7-E454-973A3300F205}" dt="2024-10-07T03:35:37.902" v="11"/>
      <pc:docMkLst>
        <pc:docMk/>
      </pc:docMkLst>
      <pc:sldChg chg="new del ord">
        <pc:chgData name="Panday Shukla, Preyadarshini" userId="S::p.pandayshukla@wsu.edu::5308fbd5-21c4-4364-94a8-e4b6d0803fd5" providerId="AD" clId="Web-{316F2842-8B77-6CC7-E454-973A3300F205}" dt="2024-10-07T03:35:37.902" v="11"/>
        <pc:sldMkLst>
          <pc:docMk/>
          <pc:sldMk cId="1953392668" sldId="832"/>
        </pc:sldMkLst>
      </pc:sldChg>
      <pc:sldChg chg="add">
        <pc:chgData name="Panday Shukla, Preyadarshini" userId="S::p.pandayshukla@wsu.edu::5308fbd5-21c4-4364-94a8-e4b6d0803fd5" providerId="AD" clId="Web-{316F2842-8B77-6CC7-E454-973A3300F205}" dt="2024-10-07T03:35:10.198" v="5"/>
        <pc:sldMkLst>
          <pc:docMk/>
          <pc:sldMk cId="1864031076" sldId="833"/>
        </pc:sldMkLst>
      </pc:sldChg>
      <pc:sldChg chg="add">
        <pc:chgData name="Panday Shukla, Preyadarshini" userId="S::p.pandayshukla@wsu.edu::5308fbd5-21c4-4364-94a8-e4b6d0803fd5" providerId="AD" clId="Web-{316F2842-8B77-6CC7-E454-973A3300F205}" dt="2024-10-07T03:35:14.198" v="6"/>
        <pc:sldMkLst>
          <pc:docMk/>
          <pc:sldMk cId="218491060" sldId="834"/>
        </pc:sldMkLst>
      </pc:sldChg>
      <pc:sldChg chg="add">
        <pc:chgData name="Panday Shukla, Preyadarshini" userId="S::p.pandayshukla@wsu.edu::5308fbd5-21c4-4364-94a8-e4b6d0803fd5" providerId="AD" clId="Web-{316F2842-8B77-6CC7-E454-973A3300F205}" dt="2024-10-07T03:35:17.011" v="7"/>
        <pc:sldMkLst>
          <pc:docMk/>
          <pc:sldMk cId="1332050247" sldId="835"/>
        </pc:sldMkLst>
      </pc:sldChg>
      <pc:sldChg chg="add">
        <pc:chgData name="Panday Shukla, Preyadarshini" userId="S::p.pandayshukla@wsu.edu::5308fbd5-21c4-4364-94a8-e4b6d0803fd5" providerId="AD" clId="Web-{316F2842-8B77-6CC7-E454-973A3300F205}" dt="2024-10-07T03:35:19.620" v="8"/>
        <pc:sldMkLst>
          <pc:docMk/>
          <pc:sldMk cId="2434746126" sldId="836"/>
        </pc:sldMkLst>
      </pc:sldChg>
      <pc:sldChg chg="add">
        <pc:chgData name="Panday Shukla, Preyadarshini" userId="S::p.pandayshukla@wsu.edu::5308fbd5-21c4-4364-94a8-e4b6d0803fd5" providerId="AD" clId="Web-{316F2842-8B77-6CC7-E454-973A3300F205}" dt="2024-10-07T03:35:22.917" v="9"/>
        <pc:sldMkLst>
          <pc:docMk/>
          <pc:sldMk cId="1141304287" sldId="837"/>
        </pc:sldMkLst>
      </pc:sldChg>
      <pc:sldChg chg="add">
        <pc:chgData name="Panday Shukla, Preyadarshini" userId="S::p.pandayshukla@wsu.edu::5308fbd5-21c4-4364-94a8-e4b6d0803fd5" providerId="AD" clId="Web-{316F2842-8B77-6CC7-E454-973A3300F205}" dt="2024-10-07T03:35:25.855" v="10"/>
        <pc:sldMkLst>
          <pc:docMk/>
          <pc:sldMk cId="2194238561" sldId="838"/>
        </pc:sldMkLst>
      </pc:sldChg>
    </pc:docChg>
  </pc:docChgLst>
  <pc:docChgLst>
    <pc:chgData name="He, Peng" userId="S::peng.he@wsu.edu::f5672a04-152d-4864-83bb-3393048be4db" providerId="AD" clId="Web-{C5959F26-BE15-8892-717E-DD242BA8B430}"/>
    <pc:docChg chg="modSld">
      <pc:chgData name="He, Peng" userId="S::peng.he@wsu.edu::f5672a04-152d-4864-83bb-3393048be4db" providerId="AD" clId="Web-{C5959F26-BE15-8892-717E-DD242BA8B430}" dt="2025-02-14T00:02:29.300" v="5" actId="20577"/>
      <pc:docMkLst>
        <pc:docMk/>
      </pc:docMkLst>
      <pc:sldChg chg="modSp">
        <pc:chgData name="He, Peng" userId="S::peng.he@wsu.edu::f5672a04-152d-4864-83bb-3393048be4db" providerId="AD" clId="Web-{C5959F26-BE15-8892-717E-DD242BA8B430}" dt="2025-02-14T00:02:29.300" v="5" actId="20577"/>
        <pc:sldMkLst>
          <pc:docMk/>
          <pc:sldMk cId="2338192039" sldId="857"/>
        </pc:sldMkLst>
        <pc:spChg chg="mod">
          <ac:chgData name="He, Peng" userId="S::peng.he@wsu.edu::f5672a04-152d-4864-83bb-3393048be4db" providerId="AD" clId="Web-{C5959F26-BE15-8892-717E-DD242BA8B430}" dt="2025-02-14T00:02:29.300" v="5" actId="20577"/>
          <ac:spMkLst>
            <pc:docMk/>
            <pc:sldMk cId="2338192039" sldId="857"/>
            <ac:spMk id="2" creationId="{FCD161C5-A2DA-97EF-9F76-D1FB3E6A367A}"/>
          </ac:spMkLst>
        </pc:spChg>
      </pc:sldChg>
    </pc:docChg>
  </pc:docChgLst>
  <pc:docChgLst>
    <pc:chgData name="Asiri, Ali" userId="db72da26-a1bf-4637-b8da-35d475de1714" providerId="ADAL" clId="{C3B48C2F-3AE1-4983-B5A3-88BF3A87C637}"/>
    <pc:docChg chg="undo redo custSel addSld modSld sldOrd modMainMaster">
      <pc:chgData name="Asiri, Ali" userId="db72da26-a1bf-4637-b8da-35d475de1714" providerId="ADAL" clId="{C3B48C2F-3AE1-4983-B5A3-88BF3A87C637}" dt="2024-10-05T20:59:48.514" v="547" actId="1036"/>
      <pc:docMkLst>
        <pc:docMk/>
      </pc:docMkLst>
      <pc:sldChg chg="setBg">
        <pc:chgData name="Asiri, Ali" userId="db72da26-a1bf-4637-b8da-35d475de1714" providerId="ADAL" clId="{C3B48C2F-3AE1-4983-B5A3-88BF3A87C637}" dt="2024-10-05T20:54:51.705" v="488"/>
        <pc:sldMkLst>
          <pc:docMk/>
          <pc:sldMk cId="2229783566" sldId="261"/>
        </pc:sldMkLst>
      </pc:sldChg>
      <pc:sldChg chg="modSp mod">
        <pc:chgData name="Asiri, Ali" userId="db72da26-a1bf-4637-b8da-35d475de1714" providerId="ADAL" clId="{C3B48C2F-3AE1-4983-B5A3-88BF3A87C637}" dt="2024-10-05T20:56:26.307" v="496" actId="14861"/>
        <pc:sldMkLst>
          <pc:docMk/>
          <pc:sldMk cId="2745577373" sldId="276"/>
        </pc:sldMkLst>
      </pc:sldChg>
      <pc:sldChg chg="modSp mod">
        <pc:chgData name="Asiri, Ali" userId="db72da26-a1bf-4637-b8da-35d475de1714" providerId="ADAL" clId="{C3B48C2F-3AE1-4983-B5A3-88BF3A87C637}" dt="2024-10-05T20:29:12.344" v="148" actId="20577"/>
        <pc:sldMkLst>
          <pc:docMk/>
          <pc:sldMk cId="3748844380" sldId="793"/>
        </pc:sldMkLst>
      </pc:sldChg>
      <pc:sldChg chg="addSp delSp modSp mod">
        <pc:chgData name="Asiri, Ali" userId="db72da26-a1bf-4637-b8da-35d475de1714" providerId="ADAL" clId="{C3B48C2F-3AE1-4983-B5A3-88BF3A87C637}" dt="2024-10-05T20:17:06.722" v="64" actId="114"/>
        <pc:sldMkLst>
          <pc:docMk/>
          <pc:sldMk cId="189068101" sldId="825"/>
        </pc:sldMkLst>
      </pc:sldChg>
      <pc:sldChg chg="addSp delSp modSp add mod ord">
        <pc:chgData name="Asiri, Ali" userId="db72da26-a1bf-4637-b8da-35d475de1714" providerId="ADAL" clId="{C3B48C2F-3AE1-4983-B5A3-88BF3A87C637}" dt="2024-10-05T20:48:40.184" v="378"/>
        <pc:sldMkLst>
          <pc:docMk/>
          <pc:sldMk cId="1488060286" sldId="827"/>
        </pc:sldMkLst>
      </pc:sldChg>
      <pc:sldChg chg="addSp delSp modSp add mod">
        <pc:chgData name="Asiri, Ali" userId="db72da26-a1bf-4637-b8da-35d475de1714" providerId="ADAL" clId="{C3B48C2F-3AE1-4983-B5A3-88BF3A87C637}" dt="2024-10-05T20:51:35.272" v="455" actId="20577"/>
        <pc:sldMkLst>
          <pc:docMk/>
          <pc:sldMk cId="2555334375" sldId="828"/>
        </pc:sldMkLst>
      </pc:sldChg>
      <pc:sldChg chg="addSp delSp modSp add mod">
        <pc:chgData name="Asiri, Ali" userId="db72da26-a1bf-4637-b8da-35d475de1714" providerId="ADAL" clId="{C3B48C2F-3AE1-4983-B5A3-88BF3A87C637}" dt="2024-10-05T20:59:48.514" v="547" actId="1036"/>
        <pc:sldMkLst>
          <pc:docMk/>
          <pc:sldMk cId="2502337904" sldId="829"/>
        </pc:sldMkLst>
      </pc:sldChg>
      <pc:sldMasterChg chg="setBg modSldLayout">
        <pc:chgData name="Asiri, Ali" userId="db72da26-a1bf-4637-b8da-35d475de1714" providerId="ADAL" clId="{C3B48C2F-3AE1-4983-B5A3-88BF3A87C637}" dt="2024-10-05T20:54:51.705" v="488"/>
        <pc:sldMasterMkLst>
          <pc:docMk/>
          <pc:sldMasterMk cId="3573238660" sldId="2147483648"/>
        </pc:sldMasterMkLst>
        <pc:sldLayoutChg chg="setBg">
          <pc:chgData name="Asiri, Ali" userId="db72da26-a1bf-4637-b8da-35d475de1714" providerId="ADAL" clId="{C3B48C2F-3AE1-4983-B5A3-88BF3A87C637}" dt="2024-10-05T20:54:51.705" v="488"/>
          <pc:sldLayoutMkLst>
            <pc:docMk/>
            <pc:sldMasterMk cId="3573238660" sldId="2147483648"/>
            <pc:sldLayoutMk cId="3824030054" sldId="2147483649"/>
          </pc:sldLayoutMkLst>
        </pc:sldLayoutChg>
        <pc:sldLayoutChg chg="setBg">
          <pc:chgData name="Asiri, Ali" userId="db72da26-a1bf-4637-b8da-35d475de1714" providerId="ADAL" clId="{C3B48C2F-3AE1-4983-B5A3-88BF3A87C637}" dt="2024-10-05T20:54:51.705" v="488"/>
          <pc:sldLayoutMkLst>
            <pc:docMk/>
            <pc:sldMasterMk cId="3573238660" sldId="2147483648"/>
            <pc:sldLayoutMk cId="4183742573" sldId="2147483650"/>
          </pc:sldLayoutMkLst>
        </pc:sldLayoutChg>
        <pc:sldLayoutChg chg="setBg">
          <pc:chgData name="Asiri, Ali" userId="db72da26-a1bf-4637-b8da-35d475de1714" providerId="ADAL" clId="{C3B48C2F-3AE1-4983-B5A3-88BF3A87C637}" dt="2024-10-05T20:54:51.705" v="488"/>
          <pc:sldLayoutMkLst>
            <pc:docMk/>
            <pc:sldMasterMk cId="3573238660" sldId="2147483648"/>
            <pc:sldLayoutMk cId="1393646306" sldId="2147483651"/>
          </pc:sldLayoutMkLst>
        </pc:sldLayoutChg>
        <pc:sldLayoutChg chg="setBg">
          <pc:chgData name="Asiri, Ali" userId="db72da26-a1bf-4637-b8da-35d475de1714" providerId="ADAL" clId="{C3B48C2F-3AE1-4983-B5A3-88BF3A87C637}" dt="2024-10-05T20:54:51.705" v="488"/>
          <pc:sldLayoutMkLst>
            <pc:docMk/>
            <pc:sldMasterMk cId="3573238660" sldId="2147483648"/>
            <pc:sldLayoutMk cId="521340275" sldId="2147483652"/>
          </pc:sldLayoutMkLst>
        </pc:sldLayoutChg>
        <pc:sldLayoutChg chg="setBg">
          <pc:chgData name="Asiri, Ali" userId="db72da26-a1bf-4637-b8da-35d475de1714" providerId="ADAL" clId="{C3B48C2F-3AE1-4983-B5A3-88BF3A87C637}" dt="2024-10-05T20:54:51.705" v="488"/>
          <pc:sldLayoutMkLst>
            <pc:docMk/>
            <pc:sldMasterMk cId="3573238660" sldId="2147483648"/>
            <pc:sldLayoutMk cId="421200111" sldId="2147483653"/>
          </pc:sldLayoutMkLst>
        </pc:sldLayoutChg>
        <pc:sldLayoutChg chg="setBg">
          <pc:chgData name="Asiri, Ali" userId="db72da26-a1bf-4637-b8da-35d475de1714" providerId="ADAL" clId="{C3B48C2F-3AE1-4983-B5A3-88BF3A87C637}" dt="2024-10-05T20:54:51.705" v="488"/>
          <pc:sldLayoutMkLst>
            <pc:docMk/>
            <pc:sldMasterMk cId="3573238660" sldId="2147483648"/>
            <pc:sldLayoutMk cId="3449666715" sldId="2147483654"/>
          </pc:sldLayoutMkLst>
        </pc:sldLayoutChg>
        <pc:sldLayoutChg chg="setBg">
          <pc:chgData name="Asiri, Ali" userId="db72da26-a1bf-4637-b8da-35d475de1714" providerId="ADAL" clId="{C3B48C2F-3AE1-4983-B5A3-88BF3A87C637}" dt="2024-10-05T20:54:51.705" v="488"/>
          <pc:sldLayoutMkLst>
            <pc:docMk/>
            <pc:sldMasterMk cId="3573238660" sldId="2147483648"/>
            <pc:sldLayoutMk cId="83572829" sldId="2147483655"/>
          </pc:sldLayoutMkLst>
        </pc:sldLayoutChg>
        <pc:sldLayoutChg chg="setBg">
          <pc:chgData name="Asiri, Ali" userId="db72da26-a1bf-4637-b8da-35d475de1714" providerId="ADAL" clId="{C3B48C2F-3AE1-4983-B5A3-88BF3A87C637}" dt="2024-10-05T20:54:51.705" v="488"/>
          <pc:sldLayoutMkLst>
            <pc:docMk/>
            <pc:sldMasterMk cId="3573238660" sldId="2147483648"/>
            <pc:sldLayoutMk cId="3688705389" sldId="2147483656"/>
          </pc:sldLayoutMkLst>
        </pc:sldLayoutChg>
        <pc:sldLayoutChg chg="setBg">
          <pc:chgData name="Asiri, Ali" userId="db72da26-a1bf-4637-b8da-35d475de1714" providerId="ADAL" clId="{C3B48C2F-3AE1-4983-B5A3-88BF3A87C637}" dt="2024-10-05T20:54:51.705" v="488"/>
          <pc:sldLayoutMkLst>
            <pc:docMk/>
            <pc:sldMasterMk cId="3573238660" sldId="2147483648"/>
            <pc:sldLayoutMk cId="2002345185" sldId="2147483657"/>
          </pc:sldLayoutMkLst>
        </pc:sldLayoutChg>
        <pc:sldLayoutChg chg="setBg">
          <pc:chgData name="Asiri, Ali" userId="db72da26-a1bf-4637-b8da-35d475de1714" providerId="ADAL" clId="{C3B48C2F-3AE1-4983-B5A3-88BF3A87C637}" dt="2024-10-05T20:54:51.705" v="488"/>
          <pc:sldLayoutMkLst>
            <pc:docMk/>
            <pc:sldMasterMk cId="3573238660" sldId="2147483648"/>
            <pc:sldLayoutMk cId="3236452730" sldId="2147483658"/>
          </pc:sldLayoutMkLst>
        </pc:sldLayoutChg>
        <pc:sldLayoutChg chg="setBg">
          <pc:chgData name="Asiri, Ali" userId="db72da26-a1bf-4637-b8da-35d475de1714" providerId="ADAL" clId="{C3B48C2F-3AE1-4983-B5A3-88BF3A87C637}" dt="2024-10-05T20:54:51.705" v="488"/>
          <pc:sldLayoutMkLst>
            <pc:docMk/>
            <pc:sldMasterMk cId="3573238660" sldId="2147483648"/>
            <pc:sldLayoutMk cId="1443880969" sldId="2147483659"/>
          </pc:sldLayoutMkLst>
        </pc:sldLayoutChg>
      </pc:sldMasterChg>
    </pc:docChg>
  </pc:docChgLst>
  <pc:docChgLst>
    <pc:chgData name="Arini, Dini Noor" userId="S::dini.arini@wsu.edu::996edfc1-2844-4da9-b3dd-4944380bfabc" providerId="AD" clId="Web-{9AE64AC5-A428-FAFE-98B2-0890CA593982}"/>
    <pc:docChg chg="modSld">
      <pc:chgData name="Arini, Dini Noor" userId="S::dini.arini@wsu.edu::996edfc1-2844-4da9-b3dd-4944380bfabc" providerId="AD" clId="Web-{9AE64AC5-A428-FAFE-98B2-0890CA593982}" dt="2025-02-13T22:51:14.239" v="66"/>
      <pc:docMkLst>
        <pc:docMk/>
      </pc:docMkLst>
      <pc:sldChg chg="modSp">
        <pc:chgData name="Arini, Dini Noor" userId="S::dini.arini@wsu.edu::996edfc1-2844-4da9-b3dd-4944380bfabc" providerId="AD" clId="Web-{9AE64AC5-A428-FAFE-98B2-0890CA593982}" dt="2025-02-13T22:41:45.743" v="3" actId="1076"/>
        <pc:sldMkLst>
          <pc:docMk/>
          <pc:sldMk cId="841022466" sldId="843"/>
        </pc:sldMkLst>
        <pc:picChg chg="mod">
          <ac:chgData name="Arini, Dini Noor" userId="S::dini.arini@wsu.edu::996edfc1-2844-4da9-b3dd-4944380bfabc" providerId="AD" clId="Web-{9AE64AC5-A428-FAFE-98B2-0890CA593982}" dt="2025-02-13T22:41:45.743" v="3" actId="1076"/>
          <ac:picMkLst>
            <pc:docMk/>
            <pc:sldMk cId="841022466" sldId="843"/>
            <ac:picMk id="63" creationId="{00000000-0000-0000-0000-000000000000}"/>
          </ac:picMkLst>
        </pc:picChg>
      </pc:sldChg>
      <pc:sldChg chg="addSp modSp">
        <pc:chgData name="Arini, Dini Noor" userId="S::dini.arini@wsu.edu::996edfc1-2844-4da9-b3dd-4944380bfabc" providerId="AD" clId="Web-{9AE64AC5-A428-FAFE-98B2-0890CA593982}" dt="2025-02-13T22:47:54.857" v="58" actId="20577"/>
        <pc:sldMkLst>
          <pc:docMk/>
          <pc:sldMk cId="3175850574" sldId="844"/>
        </pc:sldMkLst>
        <pc:spChg chg="mod">
          <ac:chgData name="Arini, Dini Noor" userId="S::dini.arini@wsu.edu::996edfc1-2844-4da9-b3dd-4944380bfabc" providerId="AD" clId="Web-{9AE64AC5-A428-FAFE-98B2-0890CA593982}" dt="2025-02-13T22:47:54.857" v="58" actId="20577"/>
          <ac:spMkLst>
            <pc:docMk/>
            <pc:sldMk cId="3175850574" sldId="844"/>
            <ac:spMk id="69" creationId="{00000000-0000-0000-0000-000000000000}"/>
          </ac:spMkLst>
        </pc:spChg>
        <pc:picChg chg="add mod">
          <ac:chgData name="Arini, Dini Noor" userId="S::dini.arini@wsu.edu::996edfc1-2844-4da9-b3dd-4944380bfabc" providerId="AD" clId="Web-{9AE64AC5-A428-FAFE-98B2-0890CA593982}" dt="2025-02-13T22:41:35.540" v="2" actId="1076"/>
          <ac:picMkLst>
            <pc:docMk/>
            <pc:sldMk cId="3175850574" sldId="844"/>
            <ac:picMk id="2" creationId="{C162A8B1-6A9D-0D12-475C-5B45F4EE0658}"/>
          </ac:picMkLst>
        </pc:picChg>
      </pc:sldChg>
      <pc:sldChg chg="addSp delSp modSp">
        <pc:chgData name="Arini, Dini Noor" userId="S::dini.arini@wsu.edu::996edfc1-2844-4da9-b3dd-4944380bfabc" providerId="AD" clId="Web-{9AE64AC5-A428-FAFE-98B2-0890CA593982}" dt="2025-02-13T22:51:14.239" v="66"/>
        <pc:sldMkLst>
          <pc:docMk/>
          <pc:sldMk cId="723293678" sldId="845"/>
        </pc:sldMkLst>
        <pc:spChg chg="add del mod">
          <ac:chgData name="Arini, Dini Noor" userId="S::dini.arini@wsu.edu::996edfc1-2844-4da9-b3dd-4944380bfabc" providerId="AD" clId="Web-{9AE64AC5-A428-FAFE-98B2-0890CA593982}" dt="2025-02-13T22:51:14.239" v="66"/>
          <ac:spMkLst>
            <pc:docMk/>
            <pc:sldMk cId="723293678" sldId="845"/>
            <ac:spMk id="7" creationId="{C767D86A-6A08-6A58-B12F-108B42D4E9FB}"/>
          </ac:spMkLst>
        </pc:spChg>
        <pc:spChg chg="mod">
          <ac:chgData name="Arini, Dini Noor" userId="S::dini.arini@wsu.edu::996edfc1-2844-4da9-b3dd-4944380bfabc" providerId="AD" clId="Web-{9AE64AC5-A428-FAFE-98B2-0890CA593982}" dt="2025-02-13T22:47:03.793" v="39" actId="1076"/>
          <ac:spMkLst>
            <pc:docMk/>
            <pc:sldMk cId="723293678" sldId="845"/>
            <ac:spMk id="75" creationId="{00000000-0000-0000-0000-000000000000}"/>
          </ac:spMkLst>
        </pc:spChg>
        <pc:picChg chg="add mod">
          <ac:chgData name="Arini, Dini Noor" userId="S::dini.arini@wsu.edu::996edfc1-2844-4da9-b3dd-4944380bfabc" providerId="AD" clId="Web-{9AE64AC5-A428-FAFE-98B2-0890CA593982}" dt="2025-02-13T22:45:36.149" v="11" actId="14100"/>
          <ac:picMkLst>
            <pc:docMk/>
            <pc:sldMk cId="723293678" sldId="845"/>
            <ac:picMk id="2" creationId="{F3319D0F-C046-D1A3-C078-C4F690A25D31}"/>
          </ac:picMkLst>
        </pc:picChg>
      </pc:sldChg>
    </pc:docChg>
  </pc:docChgLst>
  <pc:docChgLst>
    <pc:chgData name="Arini, Dini Noor" userId="S::dini.arini@wsu.edu::996edfc1-2844-4da9-b3dd-4944380bfabc" providerId="AD" clId="Web-{797D16A1-E590-7820-89B6-9E5085A4E274}"/>
    <pc:docChg chg="modSld">
      <pc:chgData name="Arini, Dini Noor" userId="S::dini.arini@wsu.edu::996edfc1-2844-4da9-b3dd-4944380bfabc" providerId="AD" clId="Web-{797D16A1-E590-7820-89B6-9E5085A4E274}" dt="2025-02-13T22:30:34.044" v="133" actId="20577"/>
      <pc:docMkLst>
        <pc:docMk/>
      </pc:docMkLst>
      <pc:sldChg chg="modSp">
        <pc:chgData name="Arini, Dini Noor" userId="S::dini.arini@wsu.edu::996edfc1-2844-4da9-b3dd-4944380bfabc" providerId="AD" clId="Web-{797D16A1-E590-7820-89B6-9E5085A4E274}" dt="2025-02-13T22:30:04.199" v="132" actId="1076"/>
        <pc:sldMkLst>
          <pc:docMk/>
          <pc:sldMk cId="841022466" sldId="843"/>
        </pc:sldMkLst>
        <pc:spChg chg="mod">
          <ac:chgData name="Arini, Dini Noor" userId="S::dini.arini@wsu.edu::996edfc1-2844-4da9-b3dd-4944380bfabc" providerId="AD" clId="Web-{797D16A1-E590-7820-89B6-9E5085A4E274}" dt="2025-02-13T22:29:43.464" v="126" actId="14100"/>
          <ac:spMkLst>
            <pc:docMk/>
            <pc:sldMk cId="841022466" sldId="843"/>
            <ac:spMk id="61" creationId="{00000000-0000-0000-0000-000000000000}"/>
          </ac:spMkLst>
        </pc:spChg>
        <pc:spChg chg="mod">
          <ac:chgData name="Arini, Dini Noor" userId="S::dini.arini@wsu.edu::996edfc1-2844-4da9-b3dd-4944380bfabc" providerId="AD" clId="Web-{797D16A1-E590-7820-89B6-9E5085A4E274}" dt="2025-02-13T22:30:04.199" v="132" actId="1076"/>
          <ac:spMkLst>
            <pc:docMk/>
            <pc:sldMk cId="841022466" sldId="843"/>
            <ac:spMk id="62" creationId="{00000000-0000-0000-0000-000000000000}"/>
          </ac:spMkLst>
        </pc:spChg>
        <pc:picChg chg="mod">
          <ac:chgData name="Arini, Dini Noor" userId="S::dini.arini@wsu.edu::996edfc1-2844-4da9-b3dd-4944380bfabc" providerId="AD" clId="Web-{797D16A1-E590-7820-89B6-9E5085A4E274}" dt="2025-02-13T22:29:42.120" v="125" actId="1076"/>
          <ac:picMkLst>
            <pc:docMk/>
            <pc:sldMk cId="841022466" sldId="843"/>
            <ac:picMk id="63" creationId="{00000000-0000-0000-0000-000000000000}"/>
          </ac:picMkLst>
        </pc:picChg>
      </pc:sldChg>
      <pc:sldChg chg="modSp">
        <pc:chgData name="Arini, Dini Noor" userId="S::dini.arini@wsu.edu::996edfc1-2844-4da9-b3dd-4944380bfabc" providerId="AD" clId="Web-{797D16A1-E590-7820-89B6-9E5085A4E274}" dt="2025-02-13T22:28:29.009" v="111" actId="14100"/>
        <pc:sldMkLst>
          <pc:docMk/>
          <pc:sldMk cId="3175850574" sldId="844"/>
        </pc:sldMkLst>
        <pc:spChg chg="mod">
          <ac:chgData name="Arini, Dini Noor" userId="S::dini.arini@wsu.edu::996edfc1-2844-4da9-b3dd-4944380bfabc" providerId="AD" clId="Web-{797D16A1-E590-7820-89B6-9E5085A4E274}" dt="2025-02-13T22:28:29.009" v="111" actId="14100"/>
          <ac:spMkLst>
            <pc:docMk/>
            <pc:sldMk cId="3175850574" sldId="844"/>
            <ac:spMk id="69" creationId="{00000000-0000-0000-0000-000000000000}"/>
          </ac:spMkLst>
        </pc:spChg>
      </pc:sldChg>
      <pc:sldChg chg="modSp">
        <pc:chgData name="Arini, Dini Noor" userId="S::dini.arini@wsu.edu::996edfc1-2844-4da9-b3dd-4944380bfabc" providerId="AD" clId="Web-{797D16A1-E590-7820-89B6-9E5085A4E274}" dt="2025-02-13T22:30:34.044" v="133" actId="20577"/>
        <pc:sldMkLst>
          <pc:docMk/>
          <pc:sldMk cId="723293678" sldId="845"/>
        </pc:sldMkLst>
        <pc:spChg chg="mod">
          <ac:chgData name="Arini, Dini Noor" userId="S::dini.arini@wsu.edu::996edfc1-2844-4da9-b3dd-4944380bfabc" providerId="AD" clId="Web-{797D16A1-E590-7820-89B6-9E5085A4E274}" dt="2025-02-13T21:57:20.171" v="37" actId="20577"/>
          <ac:spMkLst>
            <pc:docMk/>
            <pc:sldMk cId="723293678" sldId="845"/>
            <ac:spMk id="74" creationId="{00000000-0000-0000-0000-000000000000}"/>
          </ac:spMkLst>
        </pc:spChg>
        <pc:spChg chg="mod">
          <ac:chgData name="Arini, Dini Noor" userId="S::dini.arini@wsu.edu::996edfc1-2844-4da9-b3dd-4944380bfabc" providerId="AD" clId="Web-{797D16A1-E590-7820-89B6-9E5085A4E274}" dt="2025-02-13T22:30:34.044" v="133" actId="20577"/>
          <ac:spMkLst>
            <pc:docMk/>
            <pc:sldMk cId="723293678" sldId="845"/>
            <ac:spMk id="75" creationId="{00000000-0000-0000-0000-000000000000}"/>
          </ac:spMkLst>
        </pc:spChg>
      </pc:sldChg>
    </pc:docChg>
  </pc:docChgLst>
  <pc:docChgLst>
    <pc:chgData name="Yahia, Intissar Ahmed Omar" userId="S::intissar.yahia@wsu.edu::a8009f87-8ccb-43e8-a032-dacd0c64de09" providerId="AD" clId="Web-{09109B41-EF48-B7B3-2E04-4B5F611BE196}"/>
    <pc:docChg chg="addSld delSld modSld sldOrd">
      <pc:chgData name="Yahia, Intissar Ahmed Omar" userId="S::intissar.yahia@wsu.edu::a8009f87-8ccb-43e8-a032-dacd0c64de09" providerId="AD" clId="Web-{09109B41-EF48-B7B3-2E04-4B5F611BE196}" dt="2024-10-04T03:03:38.604" v="32"/>
      <pc:docMkLst>
        <pc:docMk/>
      </pc:docMkLst>
      <pc:sldChg chg="delSp new del mod modClrScheme chgLayout">
        <pc:chgData name="Yahia, Intissar Ahmed Omar" userId="S::intissar.yahia@wsu.edu::a8009f87-8ccb-43e8-a032-dacd0c64de09" providerId="AD" clId="Web-{09109B41-EF48-B7B3-2E04-4B5F611BE196}" dt="2024-10-04T03:03:38.604" v="32"/>
        <pc:sldMkLst>
          <pc:docMk/>
          <pc:sldMk cId="1762125059" sldId="807"/>
        </pc:sldMkLst>
      </pc:sldChg>
      <pc:sldChg chg="addSp modSp add del replId">
        <pc:chgData name="Yahia, Intissar Ahmed Omar" userId="S::intissar.yahia@wsu.edu::a8009f87-8ccb-43e8-a032-dacd0c64de09" providerId="AD" clId="Web-{09109B41-EF48-B7B3-2E04-4B5F611BE196}" dt="2024-10-04T03:02:27.961" v="27"/>
        <pc:sldMkLst>
          <pc:docMk/>
          <pc:sldMk cId="838364905" sldId="808"/>
        </pc:sldMkLst>
      </pc:sldChg>
      <pc:sldChg chg="addSp delSp modSp add ord replId">
        <pc:chgData name="Yahia, Intissar Ahmed Omar" userId="S::intissar.yahia@wsu.edu::a8009f87-8ccb-43e8-a032-dacd0c64de09" providerId="AD" clId="Web-{09109B41-EF48-B7B3-2E04-4B5F611BE196}" dt="2024-10-04T03:03:03.056" v="31" actId="1076"/>
        <pc:sldMkLst>
          <pc:docMk/>
          <pc:sldMk cId="3468591110" sldId="810"/>
        </pc:sldMkLst>
      </pc:sldChg>
    </pc:docChg>
  </pc:docChgLst>
  <pc:docChgLst>
    <pc:chgData name="Asiri, Ali" userId="S::ali.asiri@wsu.edu::db72da26-a1bf-4637-b8da-35d475de1714" providerId="AD" clId="Web-{51059CBF-1363-4D82-9B68-36DC3BB5280A}"/>
    <pc:docChg chg="delSld">
      <pc:chgData name="Asiri, Ali" userId="S::ali.asiri@wsu.edu::db72da26-a1bf-4637-b8da-35d475de1714" providerId="AD" clId="Web-{51059CBF-1363-4D82-9B68-36DC3BB5280A}" dt="2024-10-09T21:02:48.268" v="0"/>
      <pc:docMkLst>
        <pc:docMk/>
      </pc:docMkLst>
      <pc:sldChg chg="del">
        <pc:chgData name="Asiri, Ali" userId="S::ali.asiri@wsu.edu::db72da26-a1bf-4637-b8da-35d475de1714" providerId="AD" clId="Web-{51059CBF-1363-4D82-9B68-36DC3BB5280A}" dt="2024-10-09T21:02:48.268" v="0"/>
        <pc:sldMkLst>
          <pc:docMk/>
          <pc:sldMk cId="2502337904" sldId="829"/>
        </pc:sldMkLst>
      </pc:sldChg>
    </pc:docChg>
  </pc:docChgLst>
  <pc:docChgLst>
    <pc:chgData name="Asiri, Ali" userId="S::ali.asiri@wsu.edu::db72da26-a1bf-4637-b8da-35d475de1714" providerId="AD" clId="Web-{A8F87039-F1D9-4051-A767-75FE5731A6F9}"/>
    <pc:docChg chg="mod modSld sldOrd">
      <pc:chgData name="Asiri, Ali" userId="S::ali.asiri@wsu.edu::db72da26-a1bf-4637-b8da-35d475de1714" providerId="AD" clId="Web-{A8F87039-F1D9-4051-A767-75FE5731A6F9}" dt="2025-02-10T05:34:50.633" v="100" actId="20577"/>
      <pc:docMkLst>
        <pc:docMk/>
      </pc:docMkLst>
      <pc:sldChg chg="modSp">
        <pc:chgData name="Asiri, Ali" userId="S::ali.asiri@wsu.edu::db72da26-a1bf-4637-b8da-35d475de1714" providerId="AD" clId="Web-{A8F87039-F1D9-4051-A767-75FE5731A6F9}" dt="2025-02-10T04:29:05.486" v="46" actId="1076"/>
        <pc:sldMkLst>
          <pc:docMk/>
          <pc:sldMk cId="0" sldId="256"/>
        </pc:sldMkLst>
        <pc:spChg chg="mod">
          <ac:chgData name="Asiri, Ali" userId="S::ali.asiri@wsu.edu::db72da26-a1bf-4637-b8da-35d475de1714" providerId="AD" clId="Web-{A8F87039-F1D9-4051-A767-75FE5731A6F9}" dt="2025-02-10T04:29:05.486" v="46" actId="1076"/>
          <ac:spMkLst>
            <pc:docMk/>
            <pc:sldMk cId="0" sldId="256"/>
            <ac:spMk id="60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A8F87039-F1D9-4051-A767-75FE5731A6F9}" dt="2025-02-10T04:28:48.892" v="43" actId="1076"/>
        <pc:sldMkLst>
          <pc:docMk/>
          <pc:sldMk cId="0" sldId="257"/>
        </pc:sldMkLst>
        <pc:spChg chg="mod">
          <ac:chgData name="Asiri, Ali" userId="S::ali.asiri@wsu.edu::db72da26-a1bf-4637-b8da-35d475de1714" providerId="AD" clId="Web-{A8F87039-F1D9-4051-A767-75FE5731A6F9}" dt="2025-02-10T04:28:48.892" v="43" actId="1076"/>
          <ac:spMkLst>
            <pc:docMk/>
            <pc:sldMk cId="0" sldId="257"/>
            <ac:spMk id="70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A8F87039-F1D9-4051-A767-75FE5731A6F9}" dt="2025-02-10T04:28:22.516" v="36" actId="14100"/>
        <pc:sldMkLst>
          <pc:docMk/>
          <pc:sldMk cId="0" sldId="259"/>
        </pc:sldMkLst>
        <pc:spChg chg="mod">
          <ac:chgData name="Asiri, Ali" userId="S::ali.asiri@wsu.edu::db72da26-a1bf-4637-b8da-35d475de1714" providerId="AD" clId="Web-{A8F87039-F1D9-4051-A767-75FE5731A6F9}" dt="2025-02-10T04:28:22.516" v="36" actId="14100"/>
          <ac:spMkLst>
            <pc:docMk/>
            <pc:sldMk cId="0" sldId="259"/>
            <ac:spMk id="92" creationId="{00000000-0000-0000-0000-000000000000}"/>
          </ac:spMkLst>
        </pc:spChg>
      </pc:sldChg>
      <pc:sldChg chg="addSp modSp">
        <pc:chgData name="Asiri, Ali" userId="S::ali.asiri@wsu.edu::db72da26-a1bf-4637-b8da-35d475de1714" providerId="AD" clId="Web-{A8F87039-F1D9-4051-A767-75FE5731A6F9}" dt="2025-02-10T05:31:15.266" v="77" actId="20577"/>
        <pc:sldMkLst>
          <pc:docMk/>
          <pc:sldMk cId="849408613" sldId="260"/>
        </pc:sldMkLst>
        <pc:spChg chg="mod">
          <ac:chgData name="Asiri, Ali" userId="S::ali.asiri@wsu.edu::db72da26-a1bf-4637-b8da-35d475de1714" providerId="AD" clId="Web-{A8F87039-F1D9-4051-A767-75FE5731A6F9}" dt="2025-02-10T05:31:15.266" v="77" actId="20577"/>
          <ac:spMkLst>
            <pc:docMk/>
            <pc:sldMk cId="849408613" sldId="260"/>
            <ac:spMk id="2" creationId="{5C73A468-7D45-ED92-4A86-AD868BDAA637}"/>
          </ac:spMkLst>
        </pc:spChg>
        <pc:spChg chg="add">
          <ac:chgData name="Asiri, Ali" userId="S::ali.asiri@wsu.edu::db72da26-a1bf-4637-b8da-35d475de1714" providerId="AD" clId="Web-{A8F87039-F1D9-4051-A767-75FE5731A6F9}" dt="2025-02-10T05:30:56.625" v="75"/>
          <ac:spMkLst>
            <pc:docMk/>
            <pc:sldMk cId="849408613" sldId="260"/>
            <ac:spMk id="8" creationId="{FC32C8D9-6F3F-897D-E3C1-F0E616E96D6E}"/>
          </ac:spMkLst>
        </pc:spChg>
      </pc:sldChg>
      <pc:sldChg chg="delSp modSp">
        <pc:chgData name="Asiri, Ali" userId="S::ali.asiri@wsu.edu::db72da26-a1bf-4637-b8da-35d475de1714" providerId="AD" clId="Web-{A8F87039-F1D9-4051-A767-75FE5731A6F9}" dt="2025-02-10T05:33:46.787" v="87" actId="14100"/>
        <pc:sldMkLst>
          <pc:docMk/>
          <pc:sldMk cId="2229783566" sldId="261"/>
        </pc:sldMkLst>
        <pc:picChg chg="mod">
          <ac:chgData name="Asiri, Ali" userId="S::ali.asiri@wsu.edu::db72da26-a1bf-4637-b8da-35d475de1714" providerId="AD" clId="Web-{A8F87039-F1D9-4051-A767-75FE5731A6F9}" dt="2025-02-10T05:33:46.787" v="87" actId="14100"/>
          <ac:picMkLst>
            <pc:docMk/>
            <pc:sldMk cId="2229783566" sldId="261"/>
            <ac:picMk id="12" creationId="{73F82092-DD3E-4076-680A-C03751F131C5}"/>
          </ac:picMkLst>
        </pc:picChg>
      </pc:sldChg>
      <pc:sldChg chg="modSp modCm">
        <pc:chgData name="Asiri, Ali" userId="S::ali.asiri@wsu.edu::db72da26-a1bf-4637-b8da-35d475de1714" providerId="AD" clId="Web-{A8F87039-F1D9-4051-A767-75FE5731A6F9}" dt="2025-02-10T05:34:50.633" v="100" actId="20577"/>
        <pc:sldMkLst>
          <pc:docMk/>
          <pc:sldMk cId="1593621237" sldId="268"/>
        </pc:sldMkLst>
        <pc:spChg chg="mod">
          <ac:chgData name="Asiri, Ali" userId="S::ali.asiri@wsu.edu::db72da26-a1bf-4637-b8da-35d475de1714" providerId="AD" clId="Web-{A8F87039-F1D9-4051-A767-75FE5731A6F9}" dt="2025-02-10T05:34:50.633" v="100" actId="20577"/>
          <ac:spMkLst>
            <pc:docMk/>
            <pc:sldMk cId="1593621237" sldId="268"/>
            <ac:spMk id="3" creationId="{1BB2BE5B-82AB-3461-3CDC-0CDF95DD879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siri, Ali" userId="S::ali.asiri@wsu.edu::db72da26-a1bf-4637-b8da-35d475de1714" providerId="AD" clId="Web-{A8F87039-F1D9-4051-A767-75FE5731A6F9}" dt="2025-02-10T05:34:50.633" v="100" actId="20577"/>
              <pc2:cmMkLst xmlns:pc2="http://schemas.microsoft.com/office/powerpoint/2019/9/main/command">
                <pc:docMk/>
                <pc:sldMk cId="1593621237" sldId="268"/>
                <pc2:cmMk id="{A1364247-3232-4444-A6A9-008CFF9A1A6F}"/>
              </pc2:cmMkLst>
            </pc226:cmChg>
          </p:ext>
        </pc:extLst>
      </pc:sldChg>
      <pc:sldChg chg="addSp modSp">
        <pc:chgData name="Asiri, Ali" userId="S::ali.asiri@wsu.edu::db72da26-a1bf-4637-b8da-35d475de1714" providerId="AD" clId="Web-{A8F87039-F1D9-4051-A767-75FE5731A6F9}" dt="2025-02-10T05:32:47.910" v="82" actId="1076"/>
        <pc:sldMkLst>
          <pc:docMk/>
          <pc:sldMk cId="2745577373" sldId="276"/>
        </pc:sldMkLst>
      </pc:sldChg>
      <pc:sldChg chg="ord">
        <pc:chgData name="Asiri, Ali" userId="S::ali.asiri@wsu.edu::db72da26-a1bf-4637-b8da-35d475de1714" providerId="AD" clId="Web-{A8F87039-F1D9-4051-A767-75FE5731A6F9}" dt="2025-02-10T05:28:51.339" v="50"/>
        <pc:sldMkLst>
          <pc:docMk/>
          <pc:sldMk cId="189068101" sldId="825"/>
        </pc:sldMkLst>
      </pc:sldChg>
      <pc:sldChg chg="ord">
        <pc:chgData name="Asiri, Ali" userId="S::ali.asiri@wsu.edu::db72da26-a1bf-4637-b8da-35d475de1714" providerId="AD" clId="Web-{A8F87039-F1D9-4051-A767-75FE5731A6F9}" dt="2025-02-10T05:28:51.339" v="49"/>
        <pc:sldMkLst>
          <pc:docMk/>
          <pc:sldMk cId="2485684050" sldId="826"/>
        </pc:sldMkLst>
      </pc:sldChg>
      <pc:sldChg chg="ord">
        <pc:chgData name="Asiri, Ali" userId="S::ali.asiri@wsu.edu::db72da26-a1bf-4637-b8da-35d475de1714" providerId="AD" clId="Web-{A8F87039-F1D9-4051-A767-75FE5731A6F9}" dt="2025-02-10T05:28:51.339" v="48"/>
        <pc:sldMkLst>
          <pc:docMk/>
          <pc:sldMk cId="1488060286" sldId="827"/>
        </pc:sldMkLst>
      </pc:sldChg>
      <pc:sldChg chg="ord">
        <pc:chgData name="Asiri, Ali" userId="S::ali.asiri@wsu.edu::db72da26-a1bf-4637-b8da-35d475de1714" providerId="AD" clId="Web-{A8F87039-F1D9-4051-A767-75FE5731A6F9}" dt="2025-02-10T05:28:51.339" v="47"/>
        <pc:sldMkLst>
          <pc:docMk/>
          <pc:sldMk cId="2555334375" sldId="828"/>
        </pc:sldMkLst>
      </pc:sldChg>
      <pc:sldChg chg="addSp delSp modSp">
        <pc:chgData name="Asiri, Ali" userId="S::ali.asiri@wsu.edu::db72da26-a1bf-4637-b8da-35d475de1714" providerId="AD" clId="Web-{A8F87039-F1D9-4051-A767-75FE5731A6F9}" dt="2025-02-10T05:30:45.718" v="74"/>
        <pc:sldMkLst>
          <pc:docMk/>
          <pc:sldMk cId="2715718315" sldId="829"/>
        </pc:sldMkLst>
        <pc:spChg chg="mod">
          <ac:chgData name="Asiri, Ali" userId="S::ali.asiri@wsu.edu::db72da26-a1bf-4637-b8da-35d475de1714" providerId="AD" clId="Web-{A8F87039-F1D9-4051-A767-75FE5731A6F9}" dt="2025-02-10T04:25:27.822" v="0" actId="20577"/>
          <ac:spMkLst>
            <pc:docMk/>
            <pc:sldMk cId="2715718315" sldId="829"/>
            <ac:spMk id="6" creationId="{45170965-2C01-78E7-7DDE-3C233C3BEEB5}"/>
          </ac:spMkLst>
        </pc:spChg>
      </pc:sldChg>
      <pc:sldChg chg="delSp">
        <pc:chgData name="Asiri, Ali" userId="S::ali.asiri@wsu.edu::db72da26-a1bf-4637-b8da-35d475de1714" providerId="AD" clId="Web-{A8F87039-F1D9-4051-A767-75FE5731A6F9}" dt="2025-02-10T05:31:24.657" v="78"/>
        <pc:sldMkLst>
          <pc:docMk/>
          <pc:sldMk cId="2020128977" sldId="831"/>
        </pc:sldMkLst>
      </pc:sldChg>
      <pc:sldChg chg="modSp">
        <pc:chgData name="Asiri, Ali" userId="S::ali.asiri@wsu.edu::db72da26-a1bf-4637-b8da-35d475de1714" providerId="AD" clId="Web-{A8F87039-F1D9-4051-A767-75FE5731A6F9}" dt="2025-02-10T04:28:36.938" v="39" actId="1076"/>
        <pc:sldMkLst>
          <pc:docMk/>
          <pc:sldMk cId="1796622331" sldId="834"/>
        </pc:sldMkLst>
        <pc:spChg chg="mod">
          <ac:chgData name="Asiri, Ali" userId="S::ali.asiri@wsu.edu::db72da26-a1bf-4637-b8da-35d475de1714" providerId="AD" clId="Web-{A8F87039-F1D9-4051-A767-75FE5731A6F9}" dt="2025-02-10T04:28:36.938" v="39" actId="1076"/>
          <ac:spMkLst>
            <pc:docMk/>
            <pc:sldMk cId="1796622331" sldId="834"/>
            <ac:spMk id="81" creationId="{00000000-0000-0000-0000-000000000000}"/>
          </ac:spMkLst>
        </pc:spChg>
        <pc:picChg chg="mod modCrop">
          <ac:chgData name="Asiri, Ali" userId="S::ali.asiri@wsu.edu::db72da26-a1bf-4637-b8da-35d475de1714" providerId="AD" clId="Web-{A8F87039-F1D9-4051-A767-75FE5731A6F9}" dt="2025-02-10T04:27:29.514" v="24" actId="1076"/>
          <ac:picMkLst>
            <pc:docMk/>
            <pc:sldMk cId="1796622331" sldId="834"/>
            <ac:picMk id="87" creationId="{00000000-0000-0000-0000-000000000000}"/>
          </ac:picMkLst>
        </pc:picChg>
      </pc:sldChg>
      <pc:sldChg chg="modSp">
        <pc:chgData name="Asiri, Ali" userId="S::ali.asiri@wsu.edu::db72da26-a1bf-4637-b8da-35d475de1714" providerId="AD" clId="Web-{A8F87039-F1D9-4051-A767-75FE5731A6F9}" dt="2025-02-10T04:28:10.953" v="33" actId="14100"/>
        <pc:sldMkLst>
          <pc:docMk/>
          <pc:sldMk cId="4212102084" sldId="835"/>
        </pc:sldMkLst>
        <pc:spChg chg="mod">
          <ac:chgData name="Asiri, Ali" userId="S::ali.asiri@wsu.edu::db72da26-a1bf-4637-b8da-35d475de1714" providerId="AD" clId="Web-{A8F87039-F1D9-4051-A767-75FE5731A6F9}" dt="2025-02-10T04:28:10.953" v="33" actId="14100"/>
          <ac:spMkLst>
            <pc:docMk/>
            <pc:sldMk cId="4212102084" sldId="835"/>
            <ac:spMk id="108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A8F87039-F1D9-4051-A767-75FE5731A6F9}" dt="2025-02-10T05:33:00.614" v="84" actId="1076"/>
        <pc:sldMkLst>
          <pc:docMk/>
          <pc:sldMk cId="114646226" sldId="836"/>
        </pc:sldMkLst>
        <pc:spChg chg="mod">
          <ac:chgData name="Asiri, Ali" userId="S::ali.asiri@wsu.edu::db72da26-a1bf-4637-b8da-35d475de1714" providerId="AD" clId="Web-{A8F87039-F1D9-4051-A767-75FE5731A6F9}" dt="2025-02-10T04:28:00.515" v="30" actId="1076"/>
          <ac:spMkLst>
            <pc:docMk/>
            <pc:sldMk cId="114646226" sldId="836"/>
            <ac:spMk id="113" creationId="{00000000-0000-0000-0000-000000000000}"/>
          </ac:spMkLst>
        </pc:spChg>
        <pc:picChg chg="mod">
          <ac:chgData name="Asiri, Ali" userId="S::ali.asiri@wsu.edu::db72da26-a1bf-4637-b8da-35d475de1714" providerId="AD" clId="Web-{A8F87039-F1D9-4051-A767-75FE5731A6F9}" dt="2025-02-10T05:33:00.614" v="84" actId="1076"/>
          <ac:picMkLst>
            <pc:docMk/>
            <pc:sldMk cId="114646226" sldId="836"/>
            <ac:picMk id="120" creationId="{00000000-0000-0000-0000-000000000000}"/>
          </ac:picMkLst>
        </pc:picChg>
      </pc:sldChg>
      <pc:sldChg chg="addSp modSp">
        <pc:chgData name="Asiri, Ali" userId="S::ali.asiri@wsu.edu::db72da26-a1bf-4637-b8da-35d475de1714" providerId="AD" clId="Web-{A8F87039-F1D9-4051-A767-75FE5731A6F9}" dt="2025-02-10T05:30:38.484" v="70"/>
        <pc:sldMkLst>
          <pc:docMk/>
          <pc:sldMk cId="841022466" sldId="843"/>
        </pc:sldMkLst>
        <pc:spChg chg="add">
          <ac:chgData name="Asiri, Ali" userId="S::ali.asiri@wsu.edu::db72da26-a1bf-4637-b8da-35d475de1714" providerId="AD" clId="Web-{A8F87039-F1D9-4051-A767-75FE5731A6F9}" dt="2025-02-10T04:25:35.635" v="1"/>
          <ac:spMkLst>
            <pc:docMk/>
            <pc:sldMk cId="841022466" sldId="843"/>
            <ac:spMk id="3" creationId="{57432B82-50CE-596B-0F27-E8BDD83B6D5F}"/>
          </ac:spMkLst>
        </pc:spChg>
        <pc:spChg chg="add">
          <ac:chgData name="Asiri, Ali" userId="S::ali.asiri@wsu.edu::db72da26-a1bf-4637-b8da-35d475de1714" providerId="AD" clId="Web-{A8F87039-F1D9-4051-A767-75FE5731A6F9}" dt="2025-02-10T05:30:38.484" v="69"/>
          <ac:spMkLst>
            <pc:docMk/>
            <pc:sldMk cId="841022466" sldId="843"/>
            <ac:spMk id="4" creationId="{F90E352B-2C2A-50FE-FEF8-BCDD70A37B31}"/>
          </ac:spMkLst>
        </pc:spChg>
        <pc:spChg chg="add">
          <ac:chgData name="Asiri, Ali" userId="S::ali.asiri@wsu.edu::db72da26-a1bf-4637-b8da-35d475de1714" providerId="AD" clId="Web-{A8F87039-F1D9-4051-A767-75FE5731A6F9}" dt="2025-02-10T05:30:38.484" v="70"/>
          <ac:spMkLst>
            <pc:docMk/>
            <pc:sldMk cId="841022466" sldId="843"/>
            <ac:spMk id="6" creationId="{BCD94E4E-D137-A8C0-28FB-BE6A29D73B73}"/>
          </ac:spMkLst>
        </pc:spChg>
        <pc:spChg chg="mod">
          <ac:chgData name="Asiri, Ali" userId="S::ali.asiri@wsu.edu::db72da26-a1bf-4637-b8da-35d475de1714" providerId="AD" clId="Web-{A8F87039-F1D9-4051-A767-75FE5731A6F9}" dt="2025-02-10T04:26:46.356" v="17" actId="1076"/>
          <ac:spMkLst>
            <pc:docMk/>
            <pc:sldMk cId="841022466" sldId="843"/>
            <ac:spMk id="61" creationId="{00000000-0000-0000-0000-000000000000}"/>
          </ac:spMkLst>
        </pc:spChg>
        <pc:spChg chg="mod">
          <ac:chgData name="Asiri, Ali" userId="S::ali.asiri@wsu.edu::db72da26-a1bf-4637-b8da-35d475de1714" providerId="AD" clId="Web-{A8F87039-F1D9-4051-A767-75FE5731A6F9}" dt="2025-02-10T05:30:16.796" v="64" actId="14100"/>
          <ac:spMkLst>
            <pc:docMk/>
            <pc:sldMk cId="841022466" sldId="843"/>
            <ac:spMk id="62" creationId="{00000000-0000-0000-0000-000000000000}"/>
          </ac:spMkLst>
        </pc:spChg>
        <pc:picChg chg="mod">
          <ac:chgData name="Asiri, Ali" userId="S::ali.asiri@wsu.edu::db72da26-a1bf-4637-b8da-35d475de1714" providerId="AD" clId="Web-{A8F87039-F1D9-4051-A767-75FE5731A6F9}" dt="2025-02-10T04:26:23.309" v="14" actId="1076"/>
          <ac:picMkLst>
            <pc:docMk/>
            <pc:sldMk cId="841022466" sldId="843"/>
            <ac:picMk id="63" creationId="{00000000-0000-0000-0000-000000000000}"/>
          </ac:picMkLst>
        </pc:picChg>
      </pc:sldChg>
      <pc:sldChg chg="addSp modSp">
        <pc:chgData name="Asiri, Ali" userId="S::ali.asiri@wsu.edu::db72da26-a1bf-4637-b8da-35d475de1714" providerId="AD" clId="Web-{A8F87039-F1D9-4051-A767-75FE5731A6F9}" dt="2025-02-10T05:30:35.593" v="68"/>
        <pc:sldMkLst>
          <pc:docMk/>
          <pc:sldMk cId="3175850574" sldId="844"/>
        </pc:sldMkLst>
        <pc:spChg chg="add">
          <ac:chgData name="Asiri, Ali" userId="S::ali.asiri@wsu.edu::db72da26-a1bf-4637-b8da-35d475de1714" providerId="AD" clId="Web-{A8F87039-F1D9-4051-A767-75FE5731A6F9}" dt="2025-02-10T04:25:38.088" v="2"/>
          <ac:spMkLst>
            <pc:docMk/>
            <pc:sldMk cId="3175850574" sldId="844"/>
            <ac:spMk id="3" creationId="{13A8EEF6-FB26-0FA4-CB4C-38A165F14FDB}"/>
          </ac:spMkLst>
        </pc:spChg>
        <pc:spChg chg="add">
          <ac:chgData name="Asiri, Ali" userId="S::ali.asiri@wsu.edu::db72da26-a1bf-4637-b8da-35d475de1714" providerId="AD" clId="Web-{A8F87039-F1D9-4051-A767-75FE5731A6F9}" dt="2025-02-10T05:30:35.577" v="67"/>
          <ac:spMkLst>
            <pc:docMk/>
            <pc:sldMk cId="3175850574" sldId="844"/>
            <ac:spMk id="4" creationId="{12D851EB-BA41-6CB2-DDC7-7B4342BA58A2}"/>
          </ac:spMkLst>
        </pc:spChg>
        <pc:spChg chg="add">
          <ac:chgData name="Asiri, Ali" userId="S::ali.asiri@wsu.edu::db72da26-a1bf-4637-b8da-35d475de1714" providerId="AD" clId="Web-{A8F87039-F1D9-4051-A767-75FE5731A6F9}" dt="2025-02-10T05:30:35.593" v="68"/>
          <ac:spMkLst>
            <pc:docMk/>
            <pc:sldMk cId="3175850574" sldId="844"/>
            <ac:spMk id="6" creationId="{5C759141-73D0-F10F-9F38-ACE492A442EF}"/>
          </ac:spMkLst>
        </pc:spChg>
        <pc:spChg chg="mod">
          <ac:chgData name="Asiri, Ali" userId="S::ali.asiri@wsu.edu::db72da26-a1bf-4637-b8da-35d475de1714" providerId="AD" clId="Web-{A8F87039-F1D9-4051-A767-75FE5731A6F9}" dt="2025-02-10T04:26:06.074" v="9" actId="1076"/>
          <ac:spMkLst>
            <pc:docMk/>
            <pc:sldMk cId="3175850574" sldId="844"/>
            <ac:spMk id="68" creationId="{00000000-0000-0000-0000-000000000000}"/>
          </ac:spMkLst>
        </pc:spChg>
        <pc:spChg chg="mod">
          <ac:chgData name="Asiri, Ali" userId="S::ali.asiri@wsu.edu::db72da26-a1bf-4637-b8da-35d475de1714" providerId="AD" clId="Web-{A8F87039-F1D9-4051-A767-75FE5731A6F9}" dt="2025-02-10T04:26:55.357" v="19" actId="1076"/>
          <ac:spMkLst>
            <pc:docMk/>
            <pc:sldMk cId="3175850574" sldId="844"/>
            <ac:spMk id="69" creationId="{00000000-0000-0000-0000-000000000000}"/>
          </ac:spMkLst>
        </pc:spChg>
      </pc:sldChg>
      <pc:sldChg chg="addSp modSp">
        <pc:chgData name="Asiri, Ali" userId="S::ali.asiri@wsu.edu::db72da26-a1bf-4637-b8da-35d475de1714" providerId="AD" clId="Web-{A8F87039-F1D9-4051-A767-75FE5731A6F9}" dt="2025-02-10T05:30:33.390" v="66"/>
        <pc:sldMkLst>
          <pc:docMk/>
          <pc:sldMk cId="723293678" sldId="845"/>
        </pc:sldMkLst>
        <pc:spChg chg="add">
          <ac:chgData name="Asiri, Ali" userId="S::ali.asiri@wsu.edu::db72da26-a1bf-4637-b8da-35d475de1714" providerId="AD" clId="Web-{A8F87039-F1D9-4051-A767-75FE5731A6F9}" dt="2025-02-10T04:25:40.526" v="3"/>
          <ac:spMkLst>
            <pc:docMk/>
            <pc:sldMk cId="723293678" sldId="845"/>
            <ac:spMk id="3" creationId="{09E66712-E620-52EC-54B1-0291059AAD65}"/>
          </ac:spMkLst>
        </pc:spChg>
        <pc:spChg chg="add">
          <ac:chgData name="Asiri, Ali" userId="S::ali.asiri@wsu.edu::db72da26-a1bf-4637-b8da-35d475de1714" providerId="AD" clId="Web-{A8F87039-F1D9-4051-A767-75FE5731A6F9}" dt="2025-02-10T05:30:33.374" v="65"/>
          <ac:spMkLst>
            <pc:docMk/>
            <pc:sldMk cId="723293678" sldId="845"/>
            <ac:spMk id="4" creationId="{9FF4FB25-413E-F31F-31F2-C221C7599404}"/>
          </ac:spMkLst>
        </pc:spChg>
        <pc:spChg chg="add">
          <ac:chgData name="Asiri, Ali" userId="S::ali.asiri@wsu.edu::db72da26-a1bf-4637-b8da-35d475de1714" providerId="AD" clId="Web-{A8F87039-F1D9-4051-A767-75FE5731A6F9}" dt="2025-02-10T05:30:33.390" v="66"/>
          <ac:spMkLst>
            <pc:docMk/>
            <pc:sldMk cId="723293678" sldId="845"/>
            <ac:spMk id="6" creationId="{D4A60723-2923-2289-5B9D-43CD6FE21278}"/>
          </ac:spMkLst>
        </pc:spChg>
        <pc:spChg chg="mod">
          <ac:chgData name="Asiri, Ali" userId="S::ali.asiri@wsu.edu::db72da26-a1bf-4637-b8da-35d475de1714" providerId="AD" clId="Web-{A8F87039-F1D9-4051-A767-75FE5731A6F9}" dt="2025-02-10T04:25:54.636" v="6" actId="14100"/>
          <ac:spMkLst>
            <pc:docMk/>
            <pc:sldMk cId="723293678" sldId="845"/>
            <ac:spMk id="74" creationId="{00000000-0000-0000-0000-000000000000}"/>
          </ac:spMkLst>
        </pc:spChg>
        <pc:spChg chg="mod">
          <ac:chgData name="Asiri, Ali" userId="S::ali.asiri@wsu.edu::db72da26-a1bf-4637-b8da-35d475de1714" providerId="AD" clId="Web-{A8F87039-F1D9-4051-A767-75FE5731A6F9}" dt="2025-02-10T04:27:04.544" v="21" actId="1076"/>
          <ac:spMkLst>
            <pc:docMk/>
            <pc:sldMk cId="723293678" sldId="845"/>
            <ac:spMk id="75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A8F87039-F1D9-4051-A767-75FE5731A6F9}" dt="2025-02-10T05:29:20.700" v="59" actId="14100"/>
        <pc:sldMkLst>
          <pc:docMk/>
          <pc:sldMk cId="4184546179" sldId="846"/>
        </pc:sldMkLst>
        <pc:spChg chg="mod">
          <ac:chgData name="Asiri, Ali" userId="S::ali.asiri@wsu.edu::db72da26-a1bf-4637-b8da-35d475de1714" providerId="AD" clId="Web-{A8F87039-F1D9-4051-A767-75FE5731A6F9}" dt="2025-02-10T05:29:20.700" v="59" actId="14100"/>
          <ac:spMkLst>
            <pc:docMk/>
            <pc:sldMk cId="4184546179" sldId="846"/>
            <ac:spMk id="8" creationId="{EF3663D5-0752-C2B1-CDBF-961ACE9419BF}"/>
          </ac:spMkLst>
        </pc:spChg>
      </pc:sldChg>
    </pc:docChg>
  </pc:docChgLst>
  <pc:docChgLst>
    <pc:chgData name="Egbert, Joy Lynn" userId="S::jegbert@wsu.edu::115963da-1e47-4e38-b473-ca452859d8bd" providerId="AD" clId="Web-{D3DD509E-05FD-42AB-823D-1FAF99CA09FD}"/>
    <pc:docChg chg="modSld">
      <pc:chgData name="Egbert, Joy Lynn" userId="S::jegbert@wsu.edu::115963da-1e47-4e38-b473-ca452859d8bd" providerId="AD" clId="Web-{D3DD509E-05FD-42AB-823D-1FAF99CA09FD}" dt="2024-10-04T20:11:19.616" v="2" actId="20577"/>
      <pc:docMkLst>
        <pc:docMk/>
      </pc:docMkLst>
      <pc:sldChg chg="modSp">
        <pc:chgData name="Egbert, Joy Lynn" userId="S::jegbert@wsu.edu::115963da-1e47-4e38-b473-ca452859d8bd" providerId="AD" clId="Web-{D3DD509E-05FD-42AB-823D-1FAF99CA09FD}" dt="2024-10-04T20:10:39.457" v="1" actId="20577"/>
        <pc:sldMkLst>
          <pc:docMk/>
          <pc:sldMk cId="1738122504" sldId="798"/>
        </pc:sldMkLst>
      </pc:sldChg>
      <pc:sldChg chg="modSp">
        <pc:chgData name="Egbert, Joy Lynn" userId="S::jegbert@wsu.edu::115963da-1e47-4e38-b473-ca452859d8bd" providerId="AD" clId="Web-{D3DD509E-05FD-42AB-823D-1FAF99CA09FD}" dt="2024-10-04T20:11:19.616" v="2" actId="20577"/>
        <pc:sldMkLst>
          <pc:docMk/>
          <pc:sldMk cId="38633743" sldId="819"/>
        </pc:sldMkLst>
      </pc:sldChg>
    </pc:docChg>
  </pc:docChgLst>
  <pc:docChgLst>
    <pc:chgData name="Alderaan, Hadir" userId="S::hadir.alderaan@wsu.edu::31e27556-1231-4591-a787-cf03dc36991d" providerId="AD" clId="Web-{F39D82C9-90FE-77EE-4DC9-779A5ED6E68D}"/>
    <pc:docChg chg="modSld">
      <pc:chgData name="Alderaan, Hadir" userId="S::hadir.alderaan@wsu.edu::31e27556-1231-4591-a787-cf03dc36991d" providerId="AD" clId="Web-{F39D82C9-90FE-77EE-4DC9-779A5ED6E68D}" dt="2025-02-14T03:51:43.299" v="7"/>
      <pc:docMkLst>
        <pc:docMk/>
      </pc:docMkLst>
      <pc:sldChg chg="modNotes">
        <pc:chgData name="Alderaan, Hadir" userId="S::hadir.alderaan@wsu.edu::31e27556-1231-4591-a787-cf03dc36991d" providerId="AD" clId="Web-{F39D82C9-90FE-77EE-4DC9-779A5ED6E68D}" dt="2025-02-14T03:51:43.299" v="7"/>
        <pc:sldMkLst>
          <pc:docMk/>
          <pc:sldMk cId="849408613" sldId="260"/>
        </pc:sldMkLst>
      </pc:sldChg>
    </pc:docChg>
  </pc:docChgLst>
  <pc:docChgLst>
    <pc:chgData name="Kriama, Maryam Naje Elkamel" userId="S::maryam.kriama@wsu.edu::9214fff9-7c42-4631-8e7f-04539789fdf2" providerId="AD" clId="Web-{28EC519D-9714-46D3-9625-7A9DF4BCA0E4}"/>
    <pc:docChg chg="modSld">
      <pc:chgData name="Kriama, Maryam Naje Elkamel" userId="S::maryam.kriama@wsu.edu::9214fff9-7c42-4631-8e7f-04539789fdf2" providerId="AD" clId="Web-{28EC519D-9714-46D3-9625-7A9DF4BCA0E4}" dt="2024-10-02T21:03:59.122" v="37" actId="20577"/>
      <pc:docMkLst>
        <pc:docMk/>
      </pc:docMkLst>
      <pc:sldChg chg="modSp">
        <pc:chgData name="Kriama, Maryam Naje Elkamel" userId="S::maryam.kriama@wsu.edu::9214fff9-7c42-4631-8e7f-04539789fdf2" providerId="AD" clId="Web-{28EC519D-9714-46D3-9625-7A9DF4BCA0E4}" dt="2024-10-02T21:02:29.979" v="28" actId="20577"/>
        <pc:sldMkLst>
          <pc:docMk/>
          <pc:sldMk cId="1738122504" sldId="798"/>
        </pc:sldMkLst>
      </pc:sldChg>
      <pc:sldChg chg="modSp">
        <pc:chgData name="Kriama, Maryam Naje Elkamel" userId="S::maryam.kriama@wsu.edu::9214fff9-7c42-4631-8e7f-04539789fdf2" providerId="AD" clId="Web-{28EC519D-9714-46D3-9625-7A9DF4BCA0E4}" dt="2024-10-02T21:03:59.122" v="37" actId="20577"/>
        <pc:sldMkLst>
          <pc:docMk/>
          <pc:sldMk cId="1405207433" sldId="806"/>
        </pc:sldMkLst>
      </pc:sldChg>
    </pc:docChg>
  </pc:docChgLst>
  <pc:docChgLst>
    <pc:chgData name="Paz Osorio, Nancy" userId="S::nancy.pazosorio@wsu.edu::d3c235ce-f72e-4e46-b620-77077497da8f" providerId="AD" clId="Web-{74B873A5-FC65-58EA-7474-FFA679D18B04}"/>
    <pc:docChg chg="modSld">
      <pc:chgData name="Paz Osorio, Nancy" userId="S::nancy.pazosorio@wsu.edu::d3c235ce-f72e-4e46-b620-77077497da8f" providerId="AD" clId="Web-{74B873A5-FC65-58EA-7474-FFA679D18B04}" dt="2024-10-07T04:36:54.696" v="0"/>
      <pc:docMkLst>
        <pc:docMk/>
      </pc:docMkLst>
      <pc:sldChg chg="delSp">
        <pc:chgData name="Paz Osorio, Nancy" userId="S::nancy.pazosorio@wsu.edu::d3c235ce-f72e-4e46-b620-77077497da8f" providerId="AD" clId="Web-{74B873A5-FC65-58EA-7474-FFA679D18B04}" dt="2024-10-07T04:36:54.696" v="0"/>
        <pc:sldMkLst>
          <pc:docMk/>
          <pc:sldMk cId="2555334375" sldId="828"/>
        </pc:sldMkLst>
      </pc:sldChg>
    </pc:docChg>
  </pc:docChgLst>
  <pc:docChgLst>
    <pc:chgData name="Paz Osorio, Nancy" userId="S::nancy.pazosorio@wsu.edu::d3c235ce-f72e-4e46-b620-77077497da8f" providerId="AD" clId="Web-{567A658E-D1AA-1C3B-2370-91F22F5942E4}"/>
    <pc:docChg chg="addSld modSld">
      <pc:chgData name="Paz Osorio, Nancy" userId="S::nancy.pazosorio@wsu.edu::d3c235ce-f72e-4e46-b620-77077497da8f" providerId="AD" clId="Web-{567A658E-D1AA-1C3B-2370-91F22F5942E4}" dt="2024-10-07T06:28:11.641" v="2"/>
      <pc:docMkLst>
        <pc:docMk/>
      </pc:docMkLst>
      <pc:sldChg chg="addSp modSp new mod setBg">
        <pc:chgData name="Paz Osorio, Nancy" userId="S::nancy.pazosorio@wsu.edu::d3c235ce-f72e-4e46-b620-77077497da8f" providerId="AD" clId="Web-{567A658E-D1AA-1C3B-2370-91F22F5942E4}" dt="2024-10-07T06:28:11.641" v="2"/>
        <pc:sldMkLst>
          <pc:docMk/>
          <pc:sldMk cId="1898789314" sldId="839"/>
        </pc:sldMkLst>
      </pc:sldChg>
    </pc:docChg>
  </pc:docChgLst>
  <pc:docChgLst>
    <pc:chgData name="He, Peng" userId="S::peng.he@wsu.edu::f5672a04-152d-4864-83bb-3393048be4db" providerId="AD" clId="Web-{967A0150-133B-6D80-C693-98334DFF9EA2}"/>
    <pc:docChg chg="modSld">
      <pc:chgData name="He, Peng" userId="S::peng.he@wsu.edu::f5672a04-152d-4864-83bb-3393048be4db" providerId="AD" clId="Web-{967A0150-133B-6D80-C693-98334DFF9EA2}" dt="2025-02-13T22:36:55.112" v="0" actId="20577"/>
      <pc:docMkLst>
        <pc:docMk/>
      </pc:docMkLst>
      <pc:sldChg chg="modSp">
        <pc:chgData name="He, Peng" userId="S::peng.he@wsu.edu::f5672a04-152d-4864-83bb-3393048be4db" providerId="AD" clId="Web-{967A0150-133B-6D80-C693-98334DFF9EA2}" dt="2025-02-13T22:36:55.112" v="0" actId="20577"/>
        <pc:sldMkLst>
          <pc:docMk/>
          <pc:sldMk cId="533928957" sldId="851"/>
        </pc:sldMkLst>
        <pc:spChg chg="mod">
          <ac:chgData name="He, Peng" userId="S::peng.he@wsu.edu::f5672a04-152d-4864-83bb-3393048be4db" providerId="AD" clId="Web-{967A0150-133B-6D80-C693-98334DFF9EA2}" dt="2025-02-13T22:36:55.112" v="0" actId="20577"/>
          <ac:spMkLst>
            <pc:docMk/>
            <pc:sldMk cId="533928957" sldId="851"/>
            <ac:spMk id="2" creationId="{877470BB-1F79-2FBB-51A2-1ED6B06600CC}"/>
          </ac:spMkLst>
        </pc:spChg>
      </pc:sldChg>
    </pc:docChg>
  </pc:docChgLst>
  <pc:docChgLst>
    <pc:chgData name="Alyobi, Mazen Hamady" userId="S::mazen.alyobi@wsu.edu::c0cad8e5-0f88-4c78-b604-dc17ab04918d" providerId="AD" clId="Web-{A15D7A59-D20D-DDFB-6FB3-907309EBA778}"/>
    <pc:docChg chg="addSld delSld modSld">
      <pc:chgData name="Alyobi, Mazen Hamady" userId="S::mazen.alyobi@wsu.edu::c0cad8e5-0f88-4c78-b604-dc17ab04918d" providerId="AD" clId="Web-{A15D7A59-D20D-DDFB-6FB3-907309EBA778}" dt="2024-10-04T05:48:53.205" v="49" actId="14100"/>
      <pc:docMkLst>
        <pc:docMk/>
      </pc:docMkLst>
      <pc:sldChg chg="del">
        <pc:chgData name="Alyobi, Mazen Hamady" userId="S::mazen.alyobi@wsu.edu::c0cad8e5-0f88-4c78-b604-dc17ab04918d" providerId="AD" clId="Web-{A15D7A59-D20D-DDFB-6FB3-907309EBA778}" dt="2024-10-04T05:47:52.610" v="0"/>
        <pc:sldMkLst>
          <pc:docMk/>
          <pc:sldMk cId="3865021974" sldId="314"/>
        </pc:sldMkLst>
      </pc:sldChg>
      <pc:sldChg chg="modSp">
        <pc:chgData name="Alyobi, Mazen Hamady" userId="S::mazen.alyobi@wsu.edu::c0cad8e5-0f88-4c78-b604-dc17ab04918d" providerId="AD" clId="Web-{A15D7A59-D20D-DDFB-6FB3-907309EBA778}" dt="2024-10-04T05:48:53.205" v="49" actId="14100"/>
        <pc:sldMkLst>
          <pc:docMk/>
          <pc:sldMk cId="877419998" sldId="778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7.861" v="48"/>
        <pc:sldMkLst>
          <pc:docMk/>
          <pc:sldMk cId="1374825661" sldId="781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36" v="47"/>
        <pc:sldMkLst>
          <pc:docMk/>
          <pc:sldMk cId="1858421878" sldId="782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36" v="44"/>
        <pc:sldMkLst>
          <pc:docMk/>
          <pc:sldMk cId="3717591978" sldId="784"/>
        </pc:sldMkLst>
      </pc:sldChg>
      <pc:sldChg chg="del">
        <pc:chgData name="Alyobi, Mazen Hamady" userId="S::mazen.alyobi@wsu.edu::c0cad8e5-0f88-4c78-b604-dc17ab04918d" providerId="AD" clId="Web-{A15D7A59-D20D-DDFB-6FB3-907309EBA778}" dt="2024-10-04T05:47:52.610" v="2"/>
        <pc:sldMkLst>
          <pc:docMk/>
          <pc:sldMk cId="23029633" sldId="785"/>
        </pc:sldMkLst>
      </pc:sldChg>
      <pc:sldChg chg="del">
        <pc:chgData name="Alyobi, Mazen Hamady" userId="S::mazen.alyobi@wsu.edu::c0cad8e5-0f88-4c78-b604-dc17ab04918d" providerId="AD" clId="Web-{A15D7A59-D20D-DDFB-6FB3-907309EBA778}" dt="2024-10-04T05:47:52.610" v="1"/>
        <pc:sldMkLst>
          <pc:docMk/>
          <pc:sldMk cId="1700412918" sldId="786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20" v="41"/>
        <pc:sldMkLst>
          <pc:docMk/>
          <pc:sldMk cId="1794216099" sldId="807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329" v="5"/>
        <pc:sldMkLst>
          <pc:docMk/>
          <pc:sldMk cId="1858421878" sldId="811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344" v="6"/>
        <pc:sldMkLst>
          <pc:docMk/>
          <pc:sldMk cId="3574731004" sldId="812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360" v="7"/>
        <pc:sldMkLst>
          <pc:docMk/>
          <pc:sldMk cId="3646446415" sldId="813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376" v="8"/>
        <pc:sldMkLst>
          <pc:docMk/>
          <pc:sldMk cId="3717591978" sldId="814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376" v="9"/>
        <pc:sldMkLst>
          <pc:docMk/>
          <pc:sldMk cId="4282811929" sldId="815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391" v="10"/>
        <pc:sldMkLst>
          <pc:docMk/>
          <pc:sldMk cId="3017256750" sldId="816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407" v="11"/>
        <pc:sldMkLst>
          <pc:docMk/>
          <pc:sldMk cId="1794216099" sldId="817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422" v="12"/>
        <pc:sldMkLst>
          <pc:docMk/>
          <pc:sldMk cId="2075523216" sldId="818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438" v="13"/>
        <pc:sldMkLst>
          <pc:docMk/>
          <pc:sldMk cId="38633743" sldId="819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454" v="14"/>
        <pc:sldMkLst>
          <pc:docMk/>
          <pc:sldMk cId="3862325882" sldId="820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454" v="15"/>
        <pc:sldMkLst>
          <pc:docMk/>
          <pc:sldMk cId="1651285077" sldId="821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469" v="16"/>
        <pc:sldMkLst>
          <pc:docMk/>
          <pc:sldMk cId="91641617" sldId="822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485" v="17"/>
        <pc:sldMkLst>
          <pc:docMk/>
          <pc:sldMk cId="1366933816" sldId="823"/>
        </pc:sldMkLst>
      </pc:sldChg>
      <pc:sldChg chg="add">
        <pc:chgData name="Alyobi, Mazen Hamady" userId="S::mazen.alyobi@wsu.edu::c0cad8e5-0f88-4c78-b604-dc17ab04918d" providerId="AD" clId="Web-{A15D7A59-D20D-DDFB-6FB3-907309EBA778}" dt="2024-10-04T05:48:09.501" v="18"/>
        <pc:sldMkLst>
          <pc:docMk/>
          <pc:sldMk cId="3963277213" sldId="824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36" v="46"/>
        <pc:sldMkLst>
          <pc:docMk/>
          <pc:sldMk cId="3069880374" sldId="825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36" v="45"/>
        <pc:sldMkLst>
          <pc:docMk/>
          <pc:sldMk cId="3348943581" sldId="826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36" v="43"/>
        <pc:sldMkLst>
          <pc:docMk/>
          <pc:sldMk cId="2360525216" sldId="827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36" v="42"/>
        <pc:sldMkLst>
          <pc:docMk/>
          <pc:sldMk cId="2752081987" sldId="828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20" v="40"/>
        <pc:sldMkLst>
          <pc:docMk/>
          <pc:sldMk cId="4248955912" sldId="829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20" v="39"/>
        <pc:sldMkLst>
          <pc:docMk/>
          <pc:sldMk cId="3574090804" sldId="830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20" v="38"/>
        <pc:sldMkLst>
          <pc:docMk/>
          <pc:sldMk cId="4219146630" sldId="831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20" v="37"/>
        <pc:sldMkLst>
          <pc:docMk/>
          <pc:sldMk cId="1004159983" sldId="832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20" v="36"/>
        <pc:sldMkLst>
          <pc:docMk/>
          <pc:sldMk cId="1849630981" sldId="833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20" v="35"/>
        <pc:sldMkLst>
          <pc:docMk/>
          <pc:sldMk cId="1175282006" sldId="834"/>
        </pc:sldMkLst>
      </pc:sldChg>
      <pc:sldChg chg="add del">
        <pc:chgData name="Alyobi, Mazen Hamady" userId="S::mazen.alyobi@wsu.edu::c0cad8e5-0f88-4c78-b604-dc17ab04918d" providerId="AD" clId="Web-{A15D7A59-D20D-DDFB-6FB3-907309EBA778}" dt="2024-10-04T05:48:31.720" v="34"/>
        <pc:sldMkLst>
          <pc:docMk/>
          <pc:sldMk cId="3075666323" sldId="835"/>
        </pc:sldMkLst>
      </pc:sldChg>
    </pc:docChg>
  </pc:docChgLst>
  <pc:docChgLst>
    <pc:chgData name="Asiri, Ali" userId="S::ali.asiri@wsu.edu::db72da26-a1bf-4637-b8da-35d475de1714" providerId="AD" clId="Web-{EE58B669-FA12-480E-A524-3560AEAD70F8}"/>
    <pc:docChg chg="addSld modSld">
      <pc:chgData name="Asiri, Ali" userId="S::ali.asiri@wsu.edu::db72da26-a1bf-4637-b8da-35d475de1714" providerId="AD" clId="Web-{EE58B669-FA12-480E-A524-3560AEAD70F8}" dt="2025-02-13T22:18:39.971" v="28" actId="20577"/>
      <pc:docMkLst>
        <pc:docMk/>
      </pc:docMkLst>
      <pc:sldChg chg="addSp delSp modSp delAnim">
        <pc:chgData name="Asiri, Ali" userId="S::ali.asiri@wsu.edu::db72da26-a1bf-4637-b8da-35d475de1714" providerId="AD" clId="Web-{EE58B669-FA12-480E-A524-3560AEAD70F8}" dt="2025-02-13T22:18:23.690" v="20" actId="20577"/>
        <pc:sldMkLst>
          <pc:docMk/>
          <pc:sldMk cId="533928957" sldId="851"/>
        </pc:sldMkLst>
        <pc:spChg chg="mod">
          <ac:chgData name="Asiri, Ali" userId="S::ali.asiri@wsu.edu::db72da26-a1bf-4637-b8da-35d475de1714" providerId="AD" clId="Web-{EE58B669-FA12-480E-A524-3560AEAD70F8}" dt="2025-02-13T22:18:23.690" v="20" actId="20577"/>
          <ac:spMkLst>
            <pc:docMk/>
            <pc:sldMk cId="533928957" sldId="851"/>
            <ac:spMk id="2" creationId="{877470BB-1F79-2FBB-51A2-1ED6B06600CC}"/>
          </ac:spMkLst>
        </pc:spChg>
        <pc:spChg chg="del">
          <ac:chgData name="Asiri, Ali" userId="S::ali.asiri@wsu.edu::db72da26-a1bf-4637-b8da-35d475de1714" providerId="AD" clId="Web-{EE58B669-FA12-480E-A524-3560AEAD70F8}" dt="2025-02-13T22:17:38.673" v="0"/>
          <ac:spMkLst>
            <pc:docMk/>
            <pc:sldMk cId="533928957" sldId="851"/>
            <ac:spMk id="3" creationId="{7F47C7F5-CCA1-B02B-1724-E701EEC33762}"/>
          </ac:spMkLst>
        </pc:spChg>
        <pc:spChg chg="del">
          <ac:chgData name="Asiri, Ali" userId="S::ali.asiri@wsu.edu::db72da26-a1bf-4637-b8da-35d475de1714" providerId="AD" clId="Web-{EE58B669-FA12-480E-A524-3560AEAD70F8}" dt="2025-02-13T22:17:42.782" v="1"/>
          <ac:spMkLst>
            <pc:docMk/>
            <pc:sldMk cId="533928957" sldId="851"/>
            <ac:spMk id="4" creationId="{BD37CDD0-7A83-8A10-4A95-0BFF92D4DAAA}"/>
          </ac:spMkLst>
        </pc:spChg>
        <pc:spChg chg="add del mod">
          <ac:chgData name="Asiri, Ali" userId="S::ali.asiri@wsu.edu::db72da26-a1bf-4637-b8da-35d475de1714" providerId="AD" clId="Web-{EE58B669-FA12-480E-A524-3560AEAD70F8}" dt="2025-02-13T22:17:49.251" v="2"/>
          <ac:spMkLst>
            <pc:docMk/>
            <pc:sldMk cId="533928957" sldId="851"/>
            <ac:spMk id="6" creationId="{1A99AE89-31E2-E761-6852-F4C96FD9868D}"/>
          </ac:spMkLst>
        </pc:spChg>
      </pc:sldChg>
      <pc:sldChg chg="modSp add replId">
        <pc:chgData name="Asiri, Ali" userId="S::ali.asiri@wsu.edu::db72da26-a1bf-4637-b8da-35d475de1714" providerId="AD" clId="Web-{EE58B669-FA12-480E-A524-3560AEAD70F8}" dt="2025-02-13T22:18:39.971" v="28" actId="20577"/>
        <pc:sldMkLst>
          <pc:docMk/>
          <pc:sldMk cId="3057902147" sldId="855"/>
        </pc:sldMkLst>
        <pc:spChg chg="mod">
          <ac:chgData name="Asiri, Ali" userId="S::ali.asiri@wsu.edu::db72da26-a1bf-4637-b8da-35d475de1714" providerId="AD" clId="Web-{EE58B669-FA12-480E-A524-3560AEAD70F8}" dt="2025-02-13T22:18:39.971" v="28" actId="20577"/>
          <ac:spMkLst>
            <pc:docMk/>
            <pc:sldMk cId="3057902147" sldId="855"/>
            <ac:spMk id="2" creationId="{A18CC806-E918-0631-8ADC-9B7409301035}"/>
          </ac:spMkLst>
        </pc:spChg>
      </pc:sldChg>
    </pc:docChg>
  </pc:docChgLst>
  <pc:docChgLst>
    <pc:chgData name="Paz Osorio, Nancy" userId="S::nancy.pazosorio@wsu.edu::d3c235ce-f72e-4e46-b620-77077497da8f" providerId="AD" clId="Web-{6460A450-B9E0-C907-AF86-7C5547FF958A}"/>
    <pc:docChg chg="addSld delSld modSld">
      <pc:chgData name="Paz Osorio, Nancy" userId="S::nancy.pazosorio@wsu.edu::d3c235ce-f72e-4e46-b620-77077497da8f" providerId="AD" clId="Web-{6460A450-B9E0-C907-AF86-7C5547FF958A}" dt="2025-02-11T07:20:56.737" v="41" actId="20577"/>
      <pc:docMkLst>
        <pc:docMk/>
      </pc:docMkLst>
      <pc:sldChg chg="new del">
        <pc:chgData name="Paz Osorio, Nancy" userId="S::nancy.pazosorio@wsu.edu::d3c235ce-f72e-4e46-b620-77077497da8f" providerId="AD" clId="Web-{6460A450-B9E0-C907-AF86-7C5547FF958A}" dt="2025-02-11T05:18:32.725" v="3"/>
        <pc:sldMkLst>
          <pc:docMk/>
          <pc:sldMk cId="240630362" sldId="852"/>
        </pc:sldMkLst>
      </pc:sldChg>
      <pc:sldChg chg="new add del">
        <pc:chgData name="Paz Osorio, Nancy" userId="S::nancy.pazosorio@wsu.edu::d3c235ce-f72e-4e46-b620-77077497da8f" providerId="AD" clId="Web-{6460A450-B9E0-C907-AF86-7C5547FF958A}" dt="2025-02-11T05:18:53.101" v="5"/>
        <pc:sldMkLst>
          <pc:docMk/>
          <pc:sldMk cId="1105397107" sldId="852"/>
        </pc:sldMkLst>
      </pc:sldChg>
      <pc:sldChg chg="modSp add">
        <pc:chgData name="Paz Osorio, Nancy" userId="S::nancy.pazosorio@wsu.edu::d3c235ce-f72e-4e46-b620-77077497da8f" providerId="AD" clId="Web-{6460A450-B9E0-C907-AF86-7C5547FF958A}" dt="2025-02-11T07:18:16.951" v="21" actId="20577"/>
        <pc:sldMkLst>
          <pc:docMk/>
          <pc:sldMk cId="1122531315" sldId="852"/>
        </pc:sldMkLst>
        <pc:spChg chg="mod">
          <ac:chgData name="Paz Osorio, Nancy" userId="S::nancy.pazosorio@wsu.edu::d3c235ce-f72e-4e46-b620-77077497da8f" providerId="AD" clId="Web-{6460A450-B9E0-C907-AF86-7C5547FF958A}" dt="2025-02-11T07:18:16.951" v="21" actId="20577"/>
          <ac:spMkLst>
            <pc:docMk/>
            <pc:sldMk cId="1122531315" sldId="852"/>
            <ac:spMk id="6" creationId="{B18F0263-60D8-A222-B789-F5BBCF2D4776}"/>
          </ac:spMkLst>
        </pc:spChg>
      </pc:sldChg>
      <pc:sldChg chg="modSp add">
        <pc:chgData name="Paz Osorio, Nancy" userId="S::nancy.pazosorio@wsu.edu::d3c235ce-f72e-4e46-b620-77077497da8f" providerId="AD" clId="Web-{6460A450-B9E0-C907-AF86-7C5547FF958A}" dt="2025-02-11T07:20:56.737" v="41" actId="20577"/>
        <pc:sldMkLst>
          <pc:docMk/>
          <pc:sldMk cId="2441016895" sldId="853"/>
        </pc:sldMkLst>
        <pc:spChg chg="mod">
          <ac:chgData name="Paz Osorio, Nancy" userId="S::nancy.pazosorio@wsu.edu::d3c235ce-f72e-4e46-b620-77077497da8f" providerId="AD" clId="Web-{6460A450-B9E0-C907-AF86-7C5547FF958A}" dt="2025-02-11T07:20:56.737" v="41" actId="20577"/>
          <ac:spMkLst>
            <pc:docMk/>
            <pc:sldMk cId="2441016895" sldId="853"/>
            <ac:spMk id="6" creationId="{8FC6910C-0123-41F0-210C-87F29F26C1A7}"/>
          </ac:spMkLst>
        </pc:spChg>
      </pc:sldChg>
      <pc:sldChg chg="add">
        <pc:chgData name="Paz Osorio, Nancy" userId="S::nancy.pazosorio@wsu.edu::d3c235ce-f72e-4e46-b620-77077497da8f" providerId="AD" clId="Web-{6460A450-B9E0-C907-AF86-7C5547FF958A}" dt="2025-02-11T07:19:54.423" v="25"/>
        <pc:sldMkLst>
          <pc:docMk/>
          <pc:sldMk cId="1738122504" sldId="854"/>
        </pc:sldMkLst>
      </pc:sldChg>
      <pc:sldChg chg="add del">
        <pc:chgData name="Paz Osorio, Nancy" userId="S::nancy.pazosorio@wsu.edu::d3c235ce-f72e-4e46-b620-77077497da8f" providerId="AD" clId="Web-{6460A450-B9E0-C907-AF86-7C5547FF958A}" dt="2025-02-11T07:19:30.359" v="24"/>
        <pc:sldMkLst>
          <pc:docMk/>
          <pc:sldMk cId="2087234733" sldId="854"/>
        </pc:sldMkLst>
      </pc:sldChg>
    </pc:docChg>
  </pc:docChgLst>
  <pc:docChgLst>
    <pc:chgData name="Im, Jihee" userId="S::jihee.im@wsu.edu::6e70bafe-2192-47f4-886f-b4e502a1792c" providerId="AD" clId="Web-{C5CBDE9B-F1A3-686C-F10B-4B9E21584731}"/>
    <pc:docChg chg="modSld sldOrd">
      <pc:chgData name="Im, Jihee" userId="S::jihee.im@wsu.edu::6e70bafe-2192-47f4-886f-b4e502a1792c" providerId="AD" clId="Web-{C5CBDE9B-F1A3-686C-F10B-4B9E21584731}" dt="2025-02-13T22:21:21.927" v="321"/>
      <pc:docMkLst>
        <pc:docMk/>
      </pc:docMkLst>
      <pc:sldChg chg="addSp modSp">
        <pc:chgData name="Im, Jihee" userId="S::jihee.im@wsu.edu::6e70bafe-2192-47f4-886f-b4e502a1792c" providerId="AD" clId="Web-{C5CBDE9B-F1A3-686C-F10B-4B9E21584731}" dt="2025-02-13T21:53:40.694" v="156"/>
        <pc:sldMkLst>
          <pc:docMk/>
          <pc:sldMk cId="1722708540" sldId="804"/>
        </pc:sldMkLst>
        <pc:spChg chg="add mod">
          <ac:chgData name="Im, Jihee" userId="S::jihee.im@wsu.edu::6e70bafe-2192-47f4-886f-b4e502a1792c" providerId="AD" clId="Web-{C5CBDE9B-F1A3-686C-F10B-4B9E21584731}" dt="2025-02-13T21:53:40.694" v="156"/>
          <ac:spMkLst>
            <pc:docMk/>
            <pc:sldMk cId="1722708540" sldId="804"/>
            <ac:spMk id="5" creationId="{E9C85E95-5A24-43AA-C314-81F83E5898BC}"/>
          </ac:spMkLst>
        </pc:spChg>
      </pc:sldChg>
      <pc:sldChg chg="addSp delSp modSp">
        <pc:chgData name="Im, Jihee" userId="S::jihee.im@wsu.edu::6e70bafe-2192-47f4-886f-b4e502a1792c" providerId="AD" clId="Web-{C5CBDE9B-F1A3-686C-F10B-4B9E21584731}" dt="2025-02-13T21:53:04.271" v="152" actId="14100"/>
        <pc:sldMkLst>
          <pc:docMk/>
          <pc:sldMk cId="2066076597" sldId="847"/>
        </pc:sldMkLst>
        <pc:spChg chg="add del mod">
          <ac:chgData name="Im, Jihee" userId="S::jihee.im@wsu.edu::6e70bafe-2192-47f4-886f-b4e502a1792c" providerId="AD" clId="Web-{C5CBDE9B-F1A3-686C-F10B-4B9E21584731}" dt="2025-02-13T21:51:42.299" v="98"/>
          <ac:spMkLst>
            <pc:docMk/>
            <pc:sldMk cId="2066076597" sldId="847"/>
            <ac:spMk id="4" creationId="{27E63711-3FA5-93DE-CAF0-3E7AF0861BAF}"/>
          </ac:spMkLst>
        </pc:spChg>
        <pc:spChg chg="mod">
          <ac:chgData name="Im, Jihee" userId="S::jihee.im@wsu.edu::6e70bafe-2192-47f4-886f-b4e502a1792c" providerId="AD" clId="Web-{C5CBDE9B-F1A3-686C-F10B-4B9E21584731}" dt="2025-02-13T21:52:58.224" v="150" actId="20577"/>
          <ac:spMkLst>
            <pc:docMk/>
            <pc:sldMk cId="2066076597" sldId="847"/>
            <ac:spMk id="6" creationId="{B5608C25-38F6-F829-1515-457C15DBFC4C}"/>
          </ac:spMkLst>
        </pc:spChg>
        <pc:spChg chg="add del">
          <ac:chgData name="Im, Jihee" userId="S::jihee.im@wsu.edu::6e70bafe-2192-47f4-886f-b4e502a1792c" providerId="AD" clId="Web-{C5CBDE9B-F1A3-686C-F10B-4B9E21584731}" dt="2025-02-13T21:51:38.127" v="97"/>
          <ac:spMkLst>
            <pc:docMk/>
            <pc:sldMk cId="2066076597" sldId="847"/>
            <ac:spMk id="8" creationId="{4E7075DB-7AE4-8DBD-DB4E-C00036D6FB62}"/>
          </ac:spMkLst>
        </pc:spChg>
        <pc:spChg chg="add del mod">
          <ac:chgData name="Im, Jihee" userId="S::jihee.im@wsu.edu::6e70bafe-2192-47f4-886f-b4e502a1792c" providerId="AD" clId="Web-{C5CBDE9B-F1A3-686C-F10B-4B9E21584731}" dt="2025-02-13T21:53:01.443" v="151"/>
          <ac:spMkLst>
            <pc:docMk/>
            <pc:sldMk cId="2066076597" sldId="847"/>
            <ac:spMk id="11" creationId="{A9F76CDA-4890-0FBA-4C08-78CC33218035}"/>
          </ac:spMkLst>
        </pc:spChg>
        <pc:spChg chg="mod">
          <ac:chgData name="Im, Jihee" userId="S::jihee.im@wsu.edu::6e70bafe-2192-47f4-886f-b4e502a1792c" providerId="AD" clId="Web-{C5CBDE9B-F1A3-686C-F10B-4B9E21584731}" dt="2025-02-13T21:53:04.271" v="152" actId="14100"/>
          <ac:spMkLst>
            <pc:docMk/>
            <pc:sldMk cId="2066076597" sldId="847"/>
            <ac:spMk id="12" creationId="{985D3B54-0924-4182-896F-A2CFC0A98163}"/>
          </ac:spMkLst>
        </pc:spChg>
      </pc:sldChg>
      <pc:sldChg chg="addSp modSp ord modNotes">
        <pc:chgData name="Im, Jihee" userId="S::jihee.im@wsu.edu::6e70bafe-2192-47f4-886f-b4e502a1792c" providerId="AD" clId="Web-{C5CBDE9B-F1A3-686C-F10B-4B9E21584731}" dt="2025-02-13T22:21:21.927" v="321"/>
        <pc:sldMkLst>
          <pc:docMk/>
          <pc:sldMk cId="1353997510" sldId="848"/>
        </pc:sldMkLst>
        <pc:spChg chg="mod">
          <ac:chgData name="Im, Jihee" userId="S::jihee.im@wsu.edu::6e70bafe-2192-47f4-886f-b4e502a1792c" providerId="AD" clId="Web-{C5CBDE9B-F1A3-686C-F10B-4B9E21584731}" dt="2025-02-13T21:55:25.323" v="168" actId="1076"/>
          <ac:spMkLst>
            <pc:docMk/>
            <pc:sldMk cId="1353997510" sldId="848"/>
            <ac:spMk id="4" creationId="{F23E14CD-9CC3-092B-A4E1-83D59174F2C1}"/>
          </ac:spMkLst>
        </pc:spChg>
        <pc:spChg chg="mod">
          <ac:chgData name="Im, Jihee" userId="S::jihee.im@wsu.edu::6e70bafe-2192-47f4-886f-b4e502a1792c" providerId="AD" clId="Web-{C5CBDE9B-F1A3-686C-F10B-4B9E21584731}" dt="2025-02-13T21:55:14.197" v="164" actId="20577"/>
          <ac:spMkLst>
            <pc:docMk/>
            <pc:sldMk cId="1353997510" sldId="848"/>
            <ac:spMk id="6" creationId="{692811B6-534E-71D0-F80F-7F8D883C22B1}"/>
          </ac:spMkLst>
        </pc:spChg>
        <pc:picChg chg="add mod">
          <ac:chgData name="Im, Jihee" userId="S::jihee.im@wsu.edu::6e70bafe-2192-47f4-886f-b4e502a1792c" providerId="AD" clId="Web-{C5CBDE9B-F1A3-686C-F10B-4B9E21584731}" dt="2025-02-13T21:55:27.370" v="169" actId="1076"/>
          <ac:picMkLst>
            <pc:docMk/>
            <pc:sldMk cId="1353997510" sldId="848"/>
            <ac:picMk id="5" creationId="{B8F3DF65-E9A0-38B7-E05C-EC9B623350DF}"/>
          </ac:picMkLst>
        </pc:picChg>
      </pc:sldChg>
    </pc:docChg>
  </pc:docChgLst>
  <pc:docChgLst>
    <pc:chgData name="Alyobi, Mazen Hamady" userId="S::mazen.alyobi@wsu.edu::c0cad8e5-0f88-4c78-b604-dc17ab04918d" providerId="AD" clId="Web-{E3C163BF-B165-849A-6BE2-34AD827B37D7}"/>
    <pc:docChg chg="modSld">
      <pc:chgData name="Alyobi, Mazen Hamady" userId="S::mazen.alyobi@wsu.edu::c0cad8e5-0f88-4c78-b604-dc17ab04918d" providerId="AD" clId="Web-{E3C163BF-B165-849A-6BE2-34AD827B37D7}" dt="2024-10-04T05:50:30.572" v="11"/>
      <pc:docMkLst>
        <pc:docMk/>
      </pc:docMkLst>
      <pc:sldChg chg="modSp">
        <pc:chgData name="Alyobi, Mazen Hamady" userId="S::mazen.alyobi@wsu.edu::c0cad8e5-0f88-4c78-b604-dc17ab04918d" providerId="AD" clId="Web-{E3C163BF-B165-849A-6BE2-34AD827B37D7}" dt="2024-10-04T05:49:33.537" v="1"/>
        <pc:sldMkLst>
          <pc:docMk/>
          <pc:sldMk cId="3574731004" sldId="812"/>
        </pc:sldMkLst>
      </pc:sldChg>
      <pc:sldChg chg="modSp">
        <pc:chgData name="Alyobi, Mazen Hamady" userId="S::mazen.alyobi@wsu.edu::c0cad8e5-0f88-4c78-b604-dc17ab04918d" providerId="AD" clId="Web-{E3C163BF-B165-849A-6BE2-34AD827B37D7}" dt="2024-10-04T05:49:29.099" v="0"/>
        <pc:sldMkLst>
          <pc:docMk/>
          <pc:sldMk cId="3646446415" sldId="813"/>
        </pc:sldMkLst>
      </pc:sldChg>
      <pc:sldChg chg="modSp">
        <pc:chgData name="Alyobi, Mazen Hamady" userId="S::mazen.alyobi@wsu.edu::c0cad8e5-0f88-4c78-b604-dc17ab04918d" providerId="AD" clId="Web-{E3C163BF-B165-849A-6BE2-34AD827B37D7}" dt="2024-10-04T05:50:19.555" v="8" actId="1076"/>
        <pc:sldMkLst>
          <pc:docMk/>
          <pc:sldMk cId="91641617" sldId="822"/>
        </pc:sldMkLst>
      </pc:sldChg>
      <pc:sldChg chg="modSp">
        <pc:chgData name="Alyobi, Mazen Hamady" userId="S::mazen.alyobi@wsu.edu::c0cad8e5-0f88-4c78-b604-dc17ab04918d" providerId="AD" clId="Web-{E3C163BF-B165-849A-6BE2-34AD827B37D7}" dt="2024-10-04T05:50:27.040" v="10"/>
        <pc:sldMkLst>
          <pc:docMk/>
          <pc:sldMk cId="1366933816" sldId="823"/>
        </pc:sldMkLst>
      </pc:sldChg>
      <pc:sldChg chg="modSp">
        <pc:chgData name="Alyobi, Mazen Hamady" userId="S::mazen.alyobi@wsu.edu::c0cad8e5-0f88-4c78-b604-dc17ab04918d" providerId="AD" clId="Web-{E3C163BF-B165-849A-6BE2-34AD827B37D7}" dt="2024-10-04T05:50:30.572" v="11"/>
        <pc:sldMkLst>
          <pc:docMk/>
          <pc:sldMk cId="3963277213" sldId="824"/>
        </pc:sldMkLst>
      </pc:sldChg>
    </pc:docChg>
  </pc:docChgLst>
  <pc:docChgLst>
    <pc:chgData name="Li, Zixing" userId="S::zixing.li@wsu.edu::e21c5df4-5c69-406e-a678-7cb810067e17" providerId="AD" clId="Web-{F90A8A7C-1F1F-D8CA-5BC5-668375322B95}"/>
    <pc:docChg chg="addSld delSld modSld sldOrd">
      <pc:chgData name="Li, Zixing" userId="S::zixing.li@wsu.edu::e21c5df4-5c69-406e-a678-7cb810067e17" providerId="AD" clId="Web-{F90A8A7C-1F1F-D8CA-5BC5-668375322B95}" dt="2024-10-06T00:35:28.963" v="46" actId="20577"/>
      <pc:docMkLst>
        <pc:docMk/>
      </pc:docMkLst>
      <pc:sldChg chg="new del">
        <pc:chgData name="Li, Zixing" userId="S::zixing.li@wsu.edu::e21c5df4-5c69-406e-a678-7cb810067e17" providerId="AD" clId="Web-{F90A8A7C-1F1F-D8CA-5BC5-668375322B95}" dt="2024-10-06T00:04:52.556" v="1"/>
        <pc:sldMkLst>
          <pc:docMk/>
          <pc:sldMk cId="58696817" sldId="830"/>
        </pc:sldMkLst>
      </pc:sldChg>
      <pc:sldChg chg="addSp delSp modSp add replId">
        <pc:chgData name="Li, Zixing" userId="S::zixing.li@wsu.edu::e21c5df4-5c69-406e-a678-7cb810067e17" providerId="AD" clId="Web-{F90A8A7C-1F1F-D8CA-5BC5-668375322B95}" dt="2024-10-06T00:09:44.692" v="34" actId="1076"/>
        <pc:sldMkLst>
          <pc:docMk/>
          <pc:sldMk cId="1666443196" sldId="830"/>
        </pc:sldMkLst>
      </pc:sldChg>
      <pc:sldChg chg="modSp add ord replId">
        <pc:chgData name="Li, Zixing" userId="S::zixing.li@wsu.edu::e21c5df4-5c69-406e-a678-7cb810067e17" providerId="AD" clId="Web-{F90A8A7C-1F1F-D8CA-5BC5-668375322B95}" dt="2024-10-06T00:35:28.963" v="46" actId="20577"/>
        <pc:sldMkLst>
          <pc:docMk/>
          <pc:sldMk cId="4110355670" sldId="831"/>
        </pc:sldMkLst>
      </pc:sldChg>
    </pc:docChg>
  </pc:docChgLst>
  <pc:docChgLst>
    <pc:chgData name="Kinoshita, Luciana" userId="S::luciana.kinoshita@wsu.edu::11bf45c5-8e18-40f8-aee5-cb10dbbb6ecb" providerId="AD" clId="Web-{C9B2D4FB-0462-456E-D377-1F4BE0485EB8}"/>
    <pc:docChg chg="addSld modSld">
      <pc:chgData name="Kinoshita, Luciana" userId="S::luciana.kinoshita@wsu.edu::11bf45c5-8e18-40f8-aee5-cb10dbbb6ecb" providerId="AD" clId="Web-{C9B2D4FB-0462-456E-D377-1F4BE0485EB8}" dt="2024-09-30T18:55:00.525" v="52" actId="20577"/>
      <pc:docMkLst>
        <pc:docMk/>
      </pc:docMkLst>
      <pc:sldChg chg="addSp modSp add replId">
        <pc:chgData name="Kinoshita, Luciana" userId="S::luciana.kinoshita@wsu.edu::11bf45c5-8e18-40f8-aee5-cb10dbbb6ecb" providerId="AD" clId="Web-{C9B2D4FB-0462-456E-D377-1F4BE0485EB8}" dt="2024-09-30T18:48:21.399" v="15" actId="1076"/>
        <pc:sldMkLst>
          <pc:docMk/>
          <pc:sldMk cId="1722708540" sldId="804"/>
        </pc:sldMkLst>
      </pc:sldChg>
      <pc:sldChg chg="modSp add replId">
        <pc:chgData name="Kinoshita, Luciana" userId="S::luciana.kinoshita@wsu.edu::11bf45c5-8e18-40f8-aee5-cb10dbbb6ecb" providerId="AD" clId="Web-{C9B2D4FB-0462-456E-D377-1F4BE0485EB8}" dt="2024-09-30T18:55:00.525" v="52" actId="20577"/>
        <pc:sldMkLst>
          <pc:docMk/>
          <pc:sldMk cId="193497172" sldId="805"/>
        </pc:sldMkLst>
      </pc:sldChg>
    </pc:docChg>
  </pc:docChgLst>
  <pc:docChgLst>
    <pc:chgData name="Alyobi, Mazen Hamady" userId="S::mazen.alyobi@wsu.edu::c0cad8e5-0f88-4c78-b604-dc17ab04918d" providerId="AD" clId="Web-{8F709EFA-DF5A-74D9-9B8D-554682EF6106}"/>
    <pc:docChg chg="addSld delSld modSld">
      <pc:chgData name="Alyobi, Mazen Hamady" userId="S::mazen.alyobi@wsu.edu::c0cad8e5-0f88-4c78-b604-dc17ab04918d" providerId="AD" clId="Web-{8F709EFA-DF5A-74D9-9B8D-554682EF6106}" dt="2024-10-07T21:27:59.550" v="102"/>
      <pc:docMkLst>
        <pc:docMk/>
      </pc:docMkLst>
      <pc:sldChg chg="modNotes">
        <pc:chgData name="Alyobi, Mazen Hamady" userId="S::mazen.alyobi@wsu.edu::c0cad8e5-0f88-4c78-b604-dc17ab04918d" providerId="AD" clId="Web-{8F709EFA-DF5A-74D9-9B8D-554682EF6106}" dt="2024-10-07T21:20:20.788" v="70"/>
        <pc:sldMkLst>
          <pc:docMk/>
          <pc:sldMk cId="1374825661" sldId="781"/>
        </pc:sldMkLst>
      </pc:sldChg>
      <pc:sldChg chg="addSp delSp modSp del mod setBg">
        <pc:chgData name="Alyobi, Mazen Hamady" userId="S::mazen.alyobi@wsu.edu::c0cad8e5-0f88-4c78-b604-dc17ab04918d" providerId="AD" clId="Web-{8F709EFA-DF5A-74D9-9B8D-554682EF6106}" dt="2024-10-07T21:20:50.195" v="90"/>
        <pc:sldMkLst>
          <pc:docMk/>
          <pc:sldMk cId="3748844380" sldId="793"/>
        </pc:sldMkLst>
      </pc:sldChg>
      <pc:sldChg chg="modSp">
        <pc:chgData name="Alyobi, Mazen Hamady" userId="S::mazen.alyobi@wsu.edu::c0cad8e5-0f88-4c78-b604-dc17ab04918d" providerId="AD" clId="Web-{8F709EFA-DF5A-74D9-9B8D-554682EF6106}" dt="2024-10-07T21:01:44.307" v="1" actId="20577"/>
        <pc:sldMkLst>
          <pc:docMk/>
          <pc:sldMk cId="1405207433" sldId="806"/>
        </pc:sldMkLst>
      </pc:sldChg>
      <pc:sldChg chg="del mod modShow">
        <pc:chgData name="Alyobi, Mazen Hamady" userId="S::mazen.alyobi@wsu.edu::c0cad8e5-0f88-4c78-b604-dc17ab04918d" providerId="AD" clId="Web-{8F709EFA-DF5A-74D9-9B8D-554682EF6106}" dt="2024-10-07T21:27:59.550" v="102"/>
        <pc:sldMkLst>
          <pc:docMk/>
          <pc:sldMk cId="3574731004" sldId="812"/>
        </pc:sldMkLst>
      </pc:sldChg>
      <pc:sldChg chg="del mod modShow">
        <pc:chgData name="Alyobi, Mazen Hamady" userId="S::mazen.alyobi@wsu.edu::c0cad8e5-0f88-4c78-b604-dc17ab04918d" providerId="AD" clId="Web-{8F709EFA-DF5A-74D9-9B8D-554682EF6106}" dt="2024-10-07T21:27:59.550" v="101"/>
        <pc:sldMkLst>
          <pc:docMk/>
          <pc:sldMk cId="3646446415" sldId="813"/>
        </pc:sldMkLst>
      </pc:sldChg>
      <pc:sldChg chg="del mod modShow">
        <pc:chgData name="Alyobi, Mazen Hamady" userId="S::mazen.alyobi@wsu.edu::c0cad8e5-0f88-4c78-b604-dc17ab04918d" providerId="AD" clId="Web-{8F709EFA-DF5A-74D9-9B8D-554682EF6106}" dt="2024-10-07T21:27:59.550" v="100"/>
        <pc:sldMkLst>
          <pc:docMk/>
          <pc:sldMk cId="3717591978" sldId="814"/>
        </pc:sldMkLst>
      </pc:sldChg>
      <pc:sldChg chg="del mod modShow">
        <pc:chgData name="Alyobi, Mazen Hamady" userId="S::mazen.alyobi@wsu.edu::c0cad8e5-0f88-4c78-b604-dc17ab04918d" providerId="AD" clId="Web-{8F709EFA-DF5A-74D9-9B8D-554682EF6106}" dt="2024-10-07T21:27:59.534" v="99"/>
        <pc:sldMkLst>
          <pc:docMk/>
          <pc:sldMk cId="4282811929" sldId="815"/>
        </pc:sldMkLst>
      </pc:sldChg>
      <pc:sldChg chg="del mod modShow">
        <pc:chgData name="Alyobi, Mazen Hamady" userId="S::mazen.alyobi@wsu.edu::c0cad8e5-0f88-4c78-b604-dc17ab04918d" providerId="AD" clId="Web-{8F709EFA-DF5A-74D9-9B8D-554682EF6106}" dt="2024-10-07T21:27:59.534" v="98"/>
        <pc:sldMkLst>
          <pc:docMk/>
          <pc:sldMk cId="3017256750" sldId="816"/>
        </pc:sldMkLst>
      </pc:sldChg>
      <pc:sldChg chg="del mod modShow">
        <pc:chgData name="Alyobi, Mazen Hamady" userId="S::mazen.alyobi@wsu.edu::c0cad8e5-0f88-4c78-b604-dc17ab04918d" providerId="AD" clId="Web-{8F709EFA-DF5A-74D9-9B8D-554682EF6106}" dt="2024-10-07T21:27:59.534" v="97"/>
        <pc:sldMkLst>
          <pc:docMk/>
          <pc:sldMk cId="1794216099" sldId="817"/>
        </pc:sldMkLst>
      </pc:sldChg>
      <pc:sldChg chg="del mod modShow">
        <pc:chgData name="Alyobi, Mazen Hamady" userId="S::mazen.alyobi@wsu.edu::c0cad8e5-0f88-4c78-b604-dc17ab04918d" providerId="AD" clId="Web-{8F709EFA-DF5A-74D9-9B8D-554682EF6106}" dt="2024-10-07T21:27:59.534" v="96"/>
        <pc:sldMkLst>
          <pc:docMk/>
          <pc:sldMk cId="2075523216" sldId="818"/>
        </pc:sldMkLst>
      </pc:sldChg>
      <pc:sldChg chg="del mod modShow">
        <pc:chgData name="Alyobi, Mazen Hamady" userId="S::mazen.alyobi@wsu.edu::c0cad8e5-0f88-4c78-b604-dc17ab04918d" providerId="AD" clId="Web-{8F709EFA-DF5A-74D9-9B8D-554682EF6106}" dt="2024-10-07T21:27:59.534" v="95"/>
        <pc:sldMkLst>
          <pc:docMk/>
          <pc:sldMk cId="38633743" sldId="819"/>
        </pc:sldMkLst>
      </pc:sldChg>
      <pc:sldChg chg="del mod modShow">
        <pc:chgData name="Alyobi, Mazen Hamady" userId="S::mazen.alyobi@wsu.edu::c0cad8e5-0f88-4c78-b604-dc17ab04918d" providerId="AD" clId="Web-{8F709EFA-DF5A-74D9-9B8D-554682EF6106}" dt="2024-10-07T21:27:59.534" v="94"/>
        <pc:sldMkLst>
          <pc:docMk/>
          <pc:sldMk cId="3862325882" sldId="820"/>
        </pc:sldMkLst>
      </pc:sldChg>
      <pc:sldChg chg="del mod modShow">
        <pc:chgData name="Alyobi, Mazen Hamady" userId="S::mazen.alyobi@wsu.edu::c0cad8e5-0f88-4c78-b604-dc17ab04918d" providerId="AD" clId="Web-{8F709EFA-DF5A-74D9-9B8D-554682EF6106}" dt="2024-10-07T21:27:59.534" v="93"/>
        <pc:sldMkLst>
          <pc:docMk/>
          <pc:sldMk cId="1651285077" sldId="821"/>
        </pc:sldMkLst>
      </pc:sldChg>
      <pc:sldChg chg="del mod modShow">
        <pc:chgData name="Alyobi, Mazen Hamady" userId="S::mazen.alyobi@wsu.edu::c0cad8e5-0f88-4c78-b604-dc17ab04918d" providerId="AD" clId="Web-{8F709EFA-DF5A-74D9-9B8D-554682EF6106}" dt="2024-10-07T21:27:59.534" v="92"/>
        <pc:sldMkLst>
          <pc:docMk/>
          <pc:sldMk cId="91641617" sldId="822"/>
        </pc:sldMkLst>
      </pc:sldChg>
      <pc:sldChg chg="del mod modShow">
        <pc:chgData name="Alyobi, Mazen Hamady" userId="S::mazen.alyobi@wsu.edu::c0cad8e5-0f88-4c78-b604-dc17ab04918d" providerId="AD" clId="Web-{8F709EFA-DF5A-74D9-9B8D-554682EF6106}" dt="2024-10-07T21:27:59.534" v="91"/>
        <pc:sldMkLst>
          <pc:docMk/>
          <pc:sldMk cId="3963277213" sldId="824"/>
        </pc:sldMkLst>
      </pc:sldChg>
      <pc:sldChg chg="modSp add replId">
        <pc:chgData name="Alyobi, Mazen Hamady" userId="S::mazen.alyobi@wsu.edu::c0cad8e5-0f88-4c78-b604-dc17ab04918d" providerId="AD" clId="Web-{8F709EFA-DF5A-74D9-9B8D-554682EF6106}" dt="2024-10-07T21:20:43.789" v="89" actId="20577"/>
        <pc:sldMkLst>
          <pc:docMk/>
          <pc:sldMk cId="676165704" sldId="840"/>
        </pc:sldMkLst>
      </pc:sldChg>
    </pc:docChg>
  </pc:docChgLst>
  <pc:docChgLst>
    <pc:chgData name="Li, Tingting" userId="S::tingting.li1@wsu.edu::71798d70-c574-4e69-969d-bf974c415f40" providerId="AD" clId="Web-{9AEACB0A-3EB8-7251-91B2-274FEF09E207}"/>
    <pc:docChg chg="mod modSld">
      <pc:chgData name="Li, Tingting" userId="S::tingting.li1@wsu.edu::71798d70-c574-4e69-969d-bf974c415f40" providerId="AD" clId="Web-{9AEACB0A-3EB8-7251-91B2-274FEF09E207}" dt="2025-02-10T05:33:04.078" v="1" actId="14100"/>
      <pc:docMkLst>
        <pc:docMk/>
      </pc:docMkLst>
      <pc:sldChg chg="modSp">
        <pc:chgData name="Li, Tingting" userId="S::tingting.li1@wsu.edu::71798d70-c574-4e69-969d-bf974c415f40" providerId="AD" clId="Web-{9AEACB0A-3EB8-7251-91B2-274FEF09E207}" dt="2025-02-10T05:33:04.078" v="1" actId="14100"/>
        <pc:sldMkLst>
          <pc:docMk/>
          <pc:sldMk cId="1722708540" sldId="804"/>
        </pc:sldMkLst>
        <pc:spChg chg="mod">
          <ac:chgData name="Li, Tingting" userId="S::tingting.li1@wsu.edu::71798d70-c574-4e69-969d-bf974c415f40" providerId="AD" clId="Web-{9AEACB0A-3EB8-7251-91B2-274FEF09E207}" dt="2025-02-10T05:33:04.078" v="1" actId="14100"/>
          <ac:spMkLst>
            <pc:docMk/>
            <pc:sldMk cId="1722708540" sldId="804"/>
            <ac:spMk id="6" creationId="{CC214C8B-672F-EE97-7248-D5AEBEEC9887}"/>
          </ac:spMkLst>
        </pc:spChg>
      </pc:sldChg>
    </pc:docChg>
  </pc:docChgLst>
  <pc:docChgLst>
    <pc:chgData name="Asiri, Ali" userId="S::ali.asiri@wsu.edu::db72da26-a1bf-4637-b8da-35d475de1714" providerId="AD" clId="Web-{444CC31B-D088-4C6A-85BC-A07F6B255F37}"/>
    <pc:docChg chg="addSld delSld modSld sldOrd">
      <pc:chgData name="Asiri, Ali" userId="S::ali.asiri@wsu.edu::db72da26-a1bf-4637-b8da-35d475de1714" providerId="AD" clId="Web-{444CC31B-D088-4C6A-85BC-A07F6B255F37}" dt="2025-02-13T23:49:50.630" v="99" actId="1076"/>
      <pc:docMkLst>
        <pc:docMk/>
      </pc:docMkLst>
      <pc:sldChg chg="modSp">
        <pc:chgData name="Asiri, Ali" userId="S::ali.asiri@wsu.edu::db72da26-a1bf-4637-b8da-35d475de1714" providerId="AD" clId="Web-{444CC31B-D088-4C6A-85BC-A07F6B255F37}" dt="2025-02-13T23:49:50.630" v="99" actId="1076"/>
        <pc:sldMkLst>
          <pc:docMk/>
          <pc:sldMk cId="0" sldId="256"/>
        </pc:sldMkLst>
        <pc:spChg chg="mod">
          <ac:chgData name="Asiri, Ali" userId="S::ali.asiri@wsu.edu::db72da26-a1bf-4637-b8da-35d475de1714" providerId="AD" clId="Web-{444CC31B-D088-4C6A-85BC-A07F6B255F37}" dt="2025-02-13T23:49:50.630" v="99" actId="1076"/>
          <ac:spMkLst>
            <pc:docMk/>
            <pc:sldMk cId="0" sldId="256"/>
            <ac:spMk id="62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444CC31B-D088-4C6A-85BC-A07F6B255F37}" dt="2025-02-13T23:49:16.363" v="97" actId="20577"/>
        <pc:sldMkLst>
          <pc:docMk/>
          <pc:sldMk cId="0" sldId="259"/>
        </pc:sldMkLst>
        <pc:spChg chg="mod">
          <ac:chgData name="Asiri, Ali" userId="S::ali.asiri@wsu.edu::db72da26-a1bf-4637-b8da-35d475de1714" providerId="AD" clId="Web-{444CC31B-D088-4C6A-85BC-A07F6B255F37}" dt="2025-02-13T23:49:16.363" v="97" actId="20577"/>
          <ac:spMkLst>
            <pc:docMk/>
            <pc:sldMk cId="0" sldId="259"/>
            <ac:spMk id="97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444CC31B-D088-4C6A-85BC-A07F6B255F37}" dt="2025-02-13T23:36:52.463" v="6" actId="20577"/>
        <pc:sldMkLst>
          <pc:docMk/>
          <pc:sldMk cId="849408613" sldId="260"/>
        </pc:sldMkLst>
        <pc:spChg chg="mod">
          <ac:chgData name="Asiri, Ali" userId="S::ali.asiri@wsu.edu::db72da26-a1bf-4637-b8da-35d475de1714" providerId="AD" clId="Web-{444CC31B-D088-4C6A-85BC-A07F6B255F37}" dt="2025-02-13T23:36:52.463" v="6" actId="20577"/>
          <ac:spMkLst>
            <pc:docMk/>
            <pc:sldMk cId="849408613" sldId="260"/>
            <ac:spMk id="3" creationId="{9933D039-E1B6-98C6-20CD-0E2DB2A64AF9}"/>
          </ac:spMkLst>
        </pc:spChg>
      </pc:sldChg>
      <pc:sldChg chg="modSp">
        <pc:chgData name="Asiri, Ali" userId="S::ali.asiri@wsu.edu::db72da26-a1bf-4637-b8da-35d475de1714" providerId="AD" clId="Web-{444CC31B-D088-4C6A-85BC-A07F6B255F37}" dt="2025-02-13T23:36:45.853" v="5" actId="20577"/>
        <pc:sldMkLst>
          <pc:docMk/>
          <pc:sldMk cId="1593621237" sldId="268"/>
        </pc:sldMkLst>
        <pc:spChg chg="mod">
          <ac:chgData name="Asiri, Ali" userId="S::ali.asiri@wsu.edu::db72da26-a1bf-4637-b8da-35d475de1714" providerId="AD" clId="Web-{444CC31B-D088-4C6A-85BC-A07F6B255F37}" dt="2025-02-13T23:36:45.853" v="5" actId="20577"/>
          <ac:spMkLst>
            <pc:docMk/>
            <pc:sldMk cId="1593621237" sldId="268"/>
            <ac:spMk id="3" creationId="{1BB2BE5B-82AB-3461-3CDC-0CDF95DD8793}"/>
          </ac:spMkLst>
        </pc:spChg>
      </pc:sldChg>
      <pc:sldChg chg="addSp modSp">
        <pc:chgData name="Asiri, Ali" userId="S::ali.asiri@wsu.edu::db72da26-a1bf-4637-b8da-35d475de1714" providerId="AD" clId="Web-{444CC31B-D088-4C6A-85BC-A07F6B255F37}" dt="2025-02-13T23:48:43.112" v="92" actId="1076"/>
        <pc:sldMkLst>
          <pc:docMk/>
          <pc:sldMk cId="2745577373" sldId="276"/>
        </pc:sldMkLst>
        <pc:spChg chg="add mod">
          <ac:chgData name="Asiri, Ali" userId="S::ali.asiri@wsu.edu::db72da26-a1bf-4637-b8da-35d475de1714" providerId="AD" clId="Web-{444CC31B-D088-4C6A-85BC-A07F6B255F37}" dt="2025-02-13T23:48:43.112" v="92" actId="1076"/>
          <ac:spMkLst>
            <pc:docMk/>
            <pc:sldMk cId="2745577373" sldId="276"/>
            <ac:spMk id="11" creationId="{AB36EDB3-A217-5B3B-ABEA-5C98AA3B3F7A}"/>
          </ac:spMkLst>
        </pc:spChg>
      </pc:sldChg>
      <pc:sldChg chg="modSp">
        <pc:chgData name="Asiri, Ali" userId="S::ali.asiri@wsu.edu::db72da26-a1bf-4637-b8da-35d475de1714" providerId="AD" clId="Web-{444CC31B-D088-4C6A-85BC-A07F6B255F37}" dt="2025-02-13T23:37:41.558" v="17" actId="20577"/>
        <pc:sldMkLst>
          <pc:docMk/>
          <pc:sldMk cId="189068101" sldId="825"/>
        </pc:sldMkLst>
        <pc:spChg chg="mod">
          <ac:chgData name="Asiri, Ali" userId="S::ali.asiri@wsu.edu::db72da26-a1bf-4637-b8da-35d475de1714" providerId="AD" clId="Web-{444CC31B-D088-4C6A-85BC-A07F6B255F37}" dt="2025-02-13T23:37:41.558" v="17" actId="20577"/>
          <ac:spMkLst>
            <pc:docMk/>
            <pc:sldMk cId="189068101" sldId="825"/>
            <ac:spMk id="15" creationId="{5DA69A84-974D-0F15-05A7-364F5409840A}"/>
          </ac:spMkLst>
        </pc:spChg>
        <pc:spChg chg="mod">
          <ac:chgData name="Asiri, Ali" userId="S::ali.asiri@wsu.edu::db72da26-a1bf-4637-b8da-35d475de1714" providerId="AD" clId="Web-{444CC31B-D088-4C6A-85BC-A07F6B255F37}" dt="2025-02-13T23:37:38.918" v="16" actId="20577"/>
          <ac:spMkLst>
            <pc:docMk/>
            <pc:sldMk cId="189068101" sldId="825"/>
            <ac:spMk id="21" creationId="{0AF9C9EB-5C21-88B5-69E6-C6D24CF6D5F2}"/>
          </ac:spMkLst>
        </pc:spChg>
      </pc:sldChg>
      <pc:sldChg chg="modSp">
        <pc:chgData name="Asiri, Ali" userId="S::ali.asiri@wsu.edu::db72da26-a1bf-4637-b8da-35d475de1714" providerId="AD" clId="Web-{444CC31B-D088-4C6A-85BC-A07F6B255F37}" dt="2025-02-13T23:37:10.948" v="9" actId="20577"/>
        <pc:sldMkLst>
          <pc:docMk/>
          <pc:sldMk cId="2715718315" sldId="829"/>
        </pc:sldMkLst>
        <pc:spChg chg="mod">
          <ac:chgData name="Asiri, Ali" userId="S::ali.asiri@wsu.edu::db72da26-a1bf-4637-b8da-35d475de1714" providerId="AD" clId="Web-{444CC31B-D088-4C6A-85BC-A07F6B255F37}" dt="2025-02-13T23:37:10.948" v="9" actId="20577"/>
          <ac:spMkLst>
            <pc:docMk/>
            <pc:sldMk cId="2715718315" sldId="829"/>
            <ac:spMk id="2" creationId="{8122649B-3C98-578E-016E-23A90970A525}"/>
          </ac:spMkLst>
        </pc:spChg>
      </pc:sldChg>
      <pc:sldChg chg="modSp">
        <pc:chgData name="Asiri, Ali" userId="S::ali.asiri@wsu.edu::db72da26-a1bf-4637-b8da-35d475de1714" providerId="AD" clId="Web-{444CC31B-D088-4C6A-85BC-A07F6B255F37}" dt="2025-02-13T23:48:56.769" v="94" actId="1076"/>
        <pc:sldMkLst>
          <pc:docMk/>
          <pc:sldMk cId="1847610283" sldId="833"/>
        </pc:sldMkLst>
        <pc:picChg chg="mod">
          <ac:chgData name="Asiri, Ali" userId="S::ali.asiri@wsu.edu::db72da26-a1bf-4637-b8da-35d475de1714" providerId="AD" clId="Web-{444CC31B-D088-4C6A-85BC-A07F6B255F37}" dt="2025-02-13T23:48:56.769" v="94" actId="1076"/>
          <ac:picMkLst>
            <pc:docMk/>
            <pc:sldMk cId="1847610283" sldId="833"/>
            <ac:picMk id="10" creationId="{D698B4BB-56CA-D456-403F-F5127F52A587}"/>
          </ac:picMkLst>
        </pc:picChg>
      </pc:sldChg>
      <pc:sldChg chg="modSp">
        <pc:chgData name="Asiri, Ali" userId="S::ali.asiri@wsu.edu::db72da26-a1bf-4637-b8da-35d475de1714" providerId="AD" clId="Web-{444CC31B-D088-4C6A-85BC-A07F6B255F37}" dt="2025-02-13T23:45:16.371" v="36"/>
        <pc:sldMkLst>
          <pc:docMk/>
          <pc:sldMk cId="4212102084" sldId="835"/>
        </pc:sldMkLst>
        <pc:spChg chg="mod">
          <ac:chgData name="Asiri, Ali" userId="S::ali.asiri@wsu.edu::db72da26-a1bf-4637-b8da-35d475de1714" providerId="AD" clId="Web-{444CC31B-D088-4C6A-85BC-A07F6B255F37}" dt="2025-02-13T23:45:16.371" v="36"/>
          <ac:spMkLst>
            <pc:docMk/>
            <pc:sldMk cId="4212102084" sldId="835"/>
            <ac:spMk id="108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444CC31B-D088-4C6A-85BC-A07F6B255F37}" dt="2025-02-13T23:49:07.379" v="96" actId="1076"/>
        <pc:sldMkLst>
          <pc:docMk/>
          <pc:sldMk cId="114646226" sldId="836"/>
        </pc:sldMkLst>
        <pc:picChg chg="mod">
          <ac:chgData name="Asiri, Ali" userId="S::ali.asiri@wsu.edu::db72da26-a1bf-4637-b8da-35d475de1714" providerId="AD" clId="Web-{444CC31B-D088-4C6A-85BC-A07F6B255F37}" dt="2025-02-13T23:49:07.379" v="96" actId="1076"/>
          <ac:picMkLst>
            <pc:docMk/>
            <pc:sldMk cId="114646226" sldId="836"/>
            <ac:picMk id="120" creationId="{00000000-0000-0000-0000-000000000000}"/>
          </ac:picMkLst>
        </pc:picChg>
      </pc:sldChg>
      <pc:sldChg chg="modSp">
        <pc:chgData name="Asiri, Ali" userId="S::ali.asiri@wsu.edu::db72da26-a1bf-4637-b8da-35d475de1714" providerId="AD" clId="Web-{444CC31B-D088-4C6A-85BC-A07F6B255F37}" dt="2025-02-13T23:38:45.826" v="31" actId="1076"/>
        <pc:sldMkLst>
          <pc:docMk/>
          <pc:sldMk cId="2030431854" sldId="838"/>
        </pc:sldMkLst>
        <pc:spChg chg="mod">
          <ac:chgData name="Asiri, Ali" userId="S::ali.asiri@wsu.edu::db72da26-a1bf-4637-b8da-35d475de1714" providerId="AD" clId="Web-{444CC31B-D088-4C6A-85BC-A07F6B255F37}" dt="2025-02-13T23:38:29.810" v="29" actId="20577"/>
          <ac:spMkLst>
            <pc:docMk/>
            <pc:sldMk cId="2030431854" sldId="838"/>
            <ac:spMk id="68" creationId="{00000000-0000-0000-0000-000000000000}"/>
          </ac:spMkLst>
        </pc:spChg>
        <pc:picChg chg="mod">
          <ac:chgData name="Asiri, Ali" userId="S::ali.asiri@wsu.edu::db72da26-a1bf-4637-b8da-35d475de1714" providerId="AD" clId="Web-{444CC31B-D088-4C6A-85BC-A07F6B255F37}" dt="2025-02-13T23:38:45.826" v="31" actId="1076"/>
          <ac:picMkLst>
            <pc:docMk/>
            <pc:sldMk cId="2030431854" sldId="838"/>
            <ac:picMk id="69" creationId="{00000000-0000-0000-0000-000000000000}"/>
          </ac:picMkLst>
        </pc:picChg>
      </pc:sldChg>
      <pc:sldChg chg="modSp">
        <pc:chgData name="Asiri, Ali" userId="S::ali.asiri@wsu.edu::db72da26-a1bf-4637-b8da-35d475de1714" providerId="AD" clId="Web-{444CC31B-D088-4C6A-85BC-A07F6B255F37}" dt="2025-02-13T23:37:16.714" v="11" actId="20577"/>
        <pc:sldMkLst>
          <pc:docMk/>
          <pc:sldMk cId="841022466" sldId="843"/>
        </pc:sldMkLst>
        <pc:spChg chg="mod">
          <ac:chgData name="Asiri, Ali" userId="S::ali.asiri@wsu.edu::db72da26-a1bf-4637-b8da-35d475de1714" providerId="AD" clId="Web-{444CC31B-D088-4C6A-85BC-A07F6B255F37}" dt="2025-02-13T23:37:16.714" v="11" actId="20577"/>
          <ac:spMkLst>
            <pc:docMk/>
            <pc:sldMk cId="841022466" sldId="843"/>
            <ac:spMk id="62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444CC31B-D088-4C6A-85BC-A07F6B255F37}" dt="2025-02-13T23:37:25.464" v="14" actId="20577"/>
        <pc:sldMkLst>
          <pc:docMk/>
          <pc:sldMk cId="3175850574" sldId="844"/>
        </pc:sldMkLst>
        <pc:spChg chg="mod">
          <ac:chgData name="Asiri, Ali" userId="S::ali.asiri@wsu.edu::db72da26-a1bf-4637-b8da-35d475de1714" providerId="AD" clId="Web-{444CC31B-D088-4C6A-85BC-A07F6B255F37}" dt="2025-02-13T23:37:25.464" v="14" actId="20577"/>
          <ac:spMkLst>
            <pc:docMk/>
            <pc:sldMk cId="3175850574" sldId="844"/>
            <ac:spMk id="69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444CC31B-D088-4C6A-85BC-A07F6B255F37}" dt="2025-02-13T23:37:56.121" v="20" actId="20577"/>
        <pc:sldMkLst>
          <pc:docMk/>
          <pc:sldMk cId="4184546179" sldId="846"/>
        </pc:sldMkLst>
        <pc:spChg chg="mod">
          <ac:chgData name="Asiri, Ali" userId="S::ali.asiri@wsu.edu::db72da26-a1bf-4637-b8da-35d475de1714" providerId="AD" clId="Web-{444CC31B-D088-4C6A-85BC-A07F6B255F37}" dt="2025-02-13T23:37:56.121" v="20" actId="20577"/>
          <ac:spMkLst>
            <pc:docMk/>
            <pc:sldMk cId="4184546179" sldId="846"/>
            <ac:spMk id="8" creationId="{EF3663D5-0752-C2B1-CDBF-961ACE9419BF}"/>
          </ac:spMkLst>
        </pc:spChg>
      </pc:sldChg>
      <pc:sldChg chg="modSp">
        <pc:chgData name="Asiri, Ali" userId="S::ali.asiri@wsu.edu::db72da26-a1bf-4637-b8da-35d475de1714" providerId="AD" clId="Web-{444CC31B-D088-4C6A-85BC-A07F6B255F37}" dt="2025-02-13T23:36:59.338" v="7" actId="20577"/>
        <pc:sldMkLst>
          <pc:docMk/>
          <pc:sldMk cId="2066076597" sldId="847"/>
        </pc:sldMkLst>
        <pc:spChg chg="mod">
          <ac:chgData name="Asiri, Ali" userId="S::ali.asiri@wsu.edu::db72da26-a1bf-4637-b8da-35d475de1714" providerId="AD" clId="Web-{444CC31B-D088-4C6A-85BC-A07F6B255F37}" dt="2025-02-13T23:36:59.338" v="7" actId="20577"/>
          <ac:spMkLst>
            <pc:docMk/>
            <pc:sldMk cId="2066076597" sldId="847"/>
            <ac:spMk id="12" creationId="{985D3B54-0924-4182-896F-A2CFC0A98163}"/>
          </ac:spMkLst>
        </pc:spChg>
      </pc:sldChg>
      <pc:sldChg chg="modSp">
        <pc:chgData name="Asiri, Ali" userId="S::ali.asiri@wsu.edu::db72da26-a1bf-4637-b8da-35d475de1714" providerId="AD" clId="Web-{444CC31B-D088-4C6A-85BC-A07F6B255F37}" dt="2025-02-13T23:37:06.026" v="8" actId="20577"/>
        <pc:sldMkLst>
          <pc:docMk/>
          <pc:sldMk cId="1353997510" sldId="848"/>
        </pc:sldMkLst>
        <pc:spChg chg="mod">
          <ac:chgData name="Asiri, Ali" userId="S::ali.asiri@wsu.edu::db72da26-a1bf-4637-b8da-35d475de1714" providerId="AD" clId="Web-{444CC31B-D088-4C6A-85BC-A07F6B255F37}" dt="2025-02-13T23:37:06.026" v="8" actId="20577"/>
          <ac:spMkLst>
            <pc:docMk/>
            <pc:sldMk cId="1353997510" sldId="848"/>
            <ac:spMk id="4" creationId="{F23E14CD-9CC3-092B-A4E1-83D59174F2C1}"/>
          </ac:spMkLst>
        </pc:spChg>
      </pc:sldChg>
      <pc:sldChg chg="addSp delSp modSp">
        <pc:chgData name="Asiri, Ali" userId="S::ali.asiri@wsu.edu::db72da26-a1bf-4637-b8da-35d475de1714" providerId="AD" clId="Web-{444CC31B-D088-4C6A-85BC-A07F6B255F37}" dt="2025-02-13T23:36:25.634" v="3" actId="1076"/>
        <pc:sldMkLst>
          <pc:docMk/>
          <pc:sldMk cId="3382487566" sldId="850"/>
        </pc:sldMkLst>
        <pc:spChg chg="del">
          <ac:chgData name="Asiri, Ali" userId="S::ali.asiri@wsu.edu::db72da26-a1bf-4637-b8da-35d475de1714" providerId="AD" clId="Web-{444CC31B-D088-4C6A-85BC-A07F6B255F37}" dt="2025-02-13T23:36:10.024" v="0"/>
          <ac:spMkLst>
            <pc:docMk/>
            <pc:sldMk cId="3382487566" sldId="850"/>
            <ac:spMk id="4" creationId="{DFA8C41A-5224-3701-40F0-918EB1B8B0E2}"/>
          </ac:spMkLst>
        </pc:spChg>
        <pc:spChg chg="add del mod">
          <ac:chgData name="Asiri, Ali" userId="S::ali.asiri@wsu.edu::db72da26-a1bf-4637-b8da-35d475de1714" providerId="AD" clId="Web-{444CC31B-D088-4C6A-85BC-A07F6B255F37}" dt="2025-02-13T23:36:18.509" v="2"/>
          <ac:spMkLst>
            <pc:docMk/>
            <pc:sldMk cId="3382487566" sldId="850"/>
            <ac:spMk id="11" creationId="{2DBC5C55-50B1-CF19-A70F-10881686FE67}"/>
          </ac:spMkLst>
        </pc:spChg>
        <pc:spChg chg="del">
          <ac:chgData name="Asiri, Ali" userId="S::ali.asiri@wsu.edu::db72da26-a1bf-4637-b8da-35d475de1714" providerId="AD" clId="Web-{444CC31B-D088-4C6A-85BC-A07F6B255F37}" dt="2025-02-13T23:36:16.009" v="1"/>
          <ac:spMkLst>
            <pc:docMk/>
            <pc:sldMk cId="3382487566" sldId="850"/>
            <ac:spMk id="12" creationId="{14A80A8F-BF7B-ED97-AE77-7084BF72783A}"/>
          </ac:spMkLst>
        </pc:spChg>
        <pc:picChg chg="mod">
          <ac:chgData name="Asiri, Ali" userId="S::ali.asiri@wsu.edu::db72da26-a1bf-4637-b8da-35d475de1714" providerId="AD" clId="Web-{444CC31B-D088-4C6A-85BC-A07F6B255F37}" dt="2025-02-13T23:36:25.634" v="3" actId="1076"/>
          <ac:picMkLst>
            <pc:docMk/>
            <pc:sldMk cId="3382487566" sldId="850"/>
            <ac:picMk id="8" creationId="{FC3A261D-0C35-2EB4-EF73-34549DA5D2DE}"/>
          </ac:picMkLst>
        </pc:picChg>
      </pc:sldChg>
      <pc:sldChg chg="addSp modSp">
        <pc:chgData name="Asiri, Ali" userId="S::ali.asiri@wsu.edu::db72da26-a1bf-4637-b8da-35d475de1714" providerId="AD" clId="Web-{444CC31B-D088-4C6A-85BC-A07F6B255F37}" dt="2025-02-13T23:47:58.564" v="79" actId="1076"/>
        <pc:sldMkLst>
          <pc:docMk/>
          <pc:sldMk cId="533928957" sldId="851"/>
        </pc:sldMkLst>
        <pc:spChg chg="mod">
          <ac:chgData name="Asiri, Ali" userId="S::ali.asiri@wsu.edu::db72da26-a1bf-4637-b8da-35d475de1714" providerId="AD" clId="Web-{444CC31B-D088-4C6A-85BC-A07F6B255F37}" dt="2025-02-13T23:47:32.922" v="75" actId="1076"/>
          <ac:spMkLst>
            <pc:docMk/>
            <pc:sldMk cId="533928957" sldId="851"/>
            <ac:spMk id="2" creationId="{877470BB-1F79-2FBB-51A2-1ED6B06600CC}"/>
          </ac:spMkLst>
        </pc:spChg>
        <pc:picChg chg="add mod">
          <ac:chgData name="Asiri, Ali" userId="S::ali.asiri@wsu.edu::db72da26-a1bf-4637-b8da-35d475de1714" providerId="AD" clId="Web-{444CC31B-D088-4C6A-85BC-A07F6B255F37}" dt="2025-02-13T23:47:58.564" v="79" actId="1076"/>
          <ac:picMkLst>
            <pc:docMk/>
            <pc:sldMk cId="533928957" sldId="851"/>
            <ac:picMk id="4" creationId="{6990CA4E-EE2D-0A67-F984-193C8C91F73B}"/>
          </ac:picMkLst>
        </pc:picChg>
      </pc:sldChg>
      <pc:sldChg chg="modSp">
        <pc:chgData name="Asiri, Ali" userId="S::ali.asiri@wsu.edu::db72da26-a1bf-4637-b8da-35d475de1714" providerId="AD" clId="Web-{444CC31B-D088-4C6A-85BC-A07F6B255F37}" dt="2025-02-13T23:37:33.074" v="15" actId="20577"/>
        <pc:sldMkLst>
          <pc:docMk/>
          <pc:sldMk cId="1738122504" sldId="854"/>
        </pc:sldMkLst>
        <pc:spChg chg="mod">
          <ac:chgData name="Asiri, Ali" userId="S::ali.asiri@wsu.edu::db72da26-a1bf-4637-b8da-35d475de1714" providerId="AD" clId="Web-{444CC31B-D088-4C6A-85BC-A07F6B255F37}" dt="2025-02-13T23:37:33.074" v="15" actId="20577"/>
          <ac:spMkLst>
            <pc:docMk/>
            <pc:sldMk cId="1738122504" sldId="854"/>
            <ac:spMk id="2" creationId="{20D2F39F-7EA1-B1B8-69C4-59C0A7F747C4}"/>
          </ac:spMkLst>
        </pc:spChg>
      </pc:sldChg>
      <pc:sldChg chg="modSp">
        <pc:chgData name="Asiri, Ali" userId="S::ali.asiri@wsu.edu::db72da26-a1bf-4637-b8da-35d475de1714" providerId="AD" clId="Web-{444CC31B-D088-4C6A-85BC-A07F6B255F37}" dt="2025-02-13T23:45:01.417" v="35" actId="1076"/>
        <pc:sldMkLst>
          <pc:docMk/>
          <pc:sldMk cId="3057902147" sldId="855"/>
        </pc:sldMkLst>
        <pc:spChg chg="mod">
          <ac:chgData name="Asiri, Ali" userId="S::ali.asiri@wsu.edu::db72da26-a1bf-4637-b8da-35d475de1714" providerId="AD" clId="Web-{444CC31B-D088-4C6A-85BC-A07F6B255F37}" dt="2025-02-13T23:45:01.417" v="35" actId="1076"/>
          <ac:spMkLst>
            <pc:docMk/>
            <pc:sldMk cId="3057902147" sldId="855"/>
            <ac:spMk id="6" creationId="{0FF9E5DA-80DF-1A7C-A9E1-15AC0A46E235}"/>
          </ac:spMkLst>
        </pc:spChg>
      </pc:sldChg>
      <pc:sldChg chg="modSp del ord">
        <pc:chgData name="Asiri, Ali" userId="S::ali.asiri@wsu.edu::db72da26-a1bf-4637-b8da-35d475de1714" providerId="AD" clId="Web-{444CC31B-D088-4C6A-85BC-A07F6B255F37}" dt="2025-02-13T23:47:26.453" v="74"/>
        <pc:sldMkLst>
          <pc:docMk/>
          <pc:sldMk cId="2248598982" sldId="856"/>
        </pc:sldMkLst>
        <pc:picChg chg="mod">
          <ac:chgData name="Asiri, Ali" userId="S::ali.asiri@wsu.edu::db72da26-a1bf-4637-b8da-35d475de1714" providerId="AD" clId="Web-{444CC31B-D088-4C6A-85BC-A07F6B255F37}" dt="2025-02-13T23:45:28.887" v="37" actId="1076"/>
          <ac:picMkLst>
            <pc:docMk/>
            <pc:sldMk cId="2248598982" sldId="856"/>
            <ac:picMk id="3" creationId="{53CFE1D6-BC4C-54CB-5B1F-424611860B1B}"/>
          </ac:picMkLst>
        </pc:picChg>
      </pc:sldChg>
      <pc:sldChg chg="add replId">
        <pc:chgData name="Asiri, Ali" userId="S::ali.asiri@wsu.edu::db72da26-a1bf-4637-b8da-35d475de1714" providerId="AD" clId="Web-{444CC31B-D088-4C6A-85BC-A07F6B255F37}" dt="2025-02-13T23:45:35.215" v="38"/>
        <pc:sldMkLst>
          <pc:docMk/>
          <pc:sldMk cId="2338192039" sldId="857"/>
        </pc:sldMkLst>
      </pc:sldChg>
    </pc:docChg>
  </pc:docChgLst>
  <pc:docChgLst>
    <pc:chgData name="Paz Osorio, Nancy" userId="S::nancy.pazosorio@wsu.edu::d3c235ce-f72e-4e46-b620-77077497da8f" providerId="AD" clId="Web-{022BF90B-CF56-31BA-B974-E0F779D5A98F}"/>
    <pc:docChg chg="modSld">
      <pc:chgData name="Paz Osorio, Nancy" userId="S::nancy.pazosorio@wsu.edu::d3c235ce-f72e-4e46-b620-77077497da8f" providerId="AD" clId="Web-{022BF90B-CF56-31BA-B974-E0F779D5A98F}" dt="2024-10-06T18:24:10.897" v="23" actId="1076"/>
      <pc:docMkLst>
        <pc:docMk/>
      </pc:docMkLst>
      <pc:sldChg chg="addSp delSp modSp">
        <pc:chgData name="Paz Osorio, Nancy" userId="S::nancy.pazosorio@wsu.edu::d3c235ce-f72e-4e46-b620-77077497da8f" providerId="AD" clId="Web-{022BF90B-CF56-31BA-B974-E0F779D5A98F}" dt="2024-10-06T18:24:10.897" v="23" actId="1076"/>
        <pc:sldMkLst>
          <pc:docMk/>
          <pc:sldMk cId="2555334375" sldId="828"/>
        </pc:sldMkLst>
      </pc:sldChg>
    </pc:docChg>
  </pc:docChgLst>
  <pc:docChgLst>
    <pc:chgData name="Asiri, Ali" userId="S::ali.asiri@wsu.edu::db72da26-a1bf-4637-b8da-35d475de1714" providerId="AD" clId="Web-{4258F39D-8DC8-4F05-9FB2-D6327AC43A60}"/>
    <pc:docChg chg="modSld">
      <pc:chgData name="Asiri, Ali" userId="S::ali.asiri@wsu.edu::db72da26-a1bf-4637-b8da-35d475de1714" providerId="AD" clId="Web-{4258F39D-8DC8-4F05-9FB2-D6327AC43A60}" dt="2025-02-13T23:57:11.053" v="0" actId="14100"/>
      <pc:docMkLst>
        <pc:docMk/>
      </pc:docMkLst>
      <pc:sldChg chg="modSp">
        <pc:chgData name="Asiri, Ali" userId="S::ali.asiri@wsu.edu::db72da26-a1bf-4637-b8da-35d475de1714" providerId="AD" clId="Web-{4258F39D-8DC8-4F05-9FB2-D6327AC43A60}" dt="2025-02-13T23:57:11.053" v="0" actId="14100"/>
        <pc:sldMkLst>
          <pc:docMk/>
          <pc:sldMk cId="0" sldId="256"/>
        </pc:sldMkLst>
        <pc:spChg chg="mod">
          <ac:chgData name="Asiri, Ali" userId="S::ali.asiri@wsu.edu::db72da26-a1bf-4637-b8da-35d475de1714" providerId="AD" clId="Web-{4258F39D-8DC8-4F05-9FB2-D6327AC43A60}" dt="2025-02-13T23:57:11.053" v="0" actId="14100"/>
          <ac:spMkLst>
            <pc:docMk/>
            <pc:sldMk cId="0" sldId="256"/>
            <ac:spMk id="62" creationId="{00000000-0000-0000-0000-000000000000}"/>
          </ac:spMkLst>
        </pc:spChg>
      </pc:sldChg>
    </pc:docChg>
  </pc:docChgLst>
  <pc:docChgLst>
    <pc:chgData name="Egbert, Joy Lynn" userId="S::jegbert@wsu.edu::115963da-1e47-4e38-b473-ca452859d8bd" providerId="AD" clId="Web-{D14EE5A6-D8F2-4466-AFBC-3BA6C0558F50}"/>
    <pc:docChg chg="modSld">
      <pc:chgData name="Egbert, Joy Lynn" userId="S::jegbert@wsu.edu::115963da-1e47-4e38-b473-ca452859d8bd" providerId="AD" clId="Web-{D14EE5A6-D8F2-4466-AFBC-3BA6C0558F50}" dt="2024-10-14T23:03:28.937" v="8"/>
      <pc:docMkLst>
        <pc:docMk/>
      </pc:docMkLst>
      <pc:sldChg chg="delSp">
        <pc:chgData name="Egbert, Joy Lynn" userId="S::jegbert@wsu.edu::115963da-1e47-4e38-b473-ca452859d8bd" providerId="AD" clId="Web-{D14EE5A6-D8F2-4466-AFBC-3BA6C0558F50}" dt="2024-10-14T23:02:31.294" v="0"/>
        <pc:sldMkLst>
          <pc:docMk/>
          <pc:sldMk cId="1332050247" sldId="835"/>
        </pc:sldMkLst>
      </pc:sldChg>
      <pc:sldChg chg="modSp">
        <pc:chgData name="Egbert, Joy Lynn" userId="S::jegbert@wsu.edu::115963da-1e47-4e38-b473-ca452859d8bd" providerId="AD" clId="Web-{D14EE5A6-D8F2-4466-AFBC-3BA6C0558F50}" dt="2024-10-14T23:03:28.937" v="8"/>
        <pc:sldMkLst>
          <pc:docMk/>
          <pc:sldMk cId="1141304287" sldId="837"/>
        </pc:sldMkLst>
      </pc:sldChg>
    </pc:docChg>
  </pc:docChgLst>
  <pc:docChgLst>
    <pc:chgData name="Alyobi, Mazen Hamady" userId="S::mazen.alyobi@wsu.edu::c0cad8e5-0f88-4c78-b604-dc17ab04918d" providerId="AD" clId="Web-{96FE06CD-D344-40CA-B638-EFD9BA4D2F1E}"/>
    <pc:docChg chg="delSld">
      <pc:chgData name="Alyobi, Mazen Hamady" userId="S::mazen.alyobi@wsu.edu::c0cad8e5-0f88-4c78-b604-dc17ab04918d" providerId="AD" clId="Web-{96FE06CD-D344-40CA-B638-EFD9BA4D2F1E}" dt="2024-10-07T19:03:13.562" v="0"/>
      <pc:docMkLst>
        <pc:docMk/>
      </pc:docMkLst>
      <pc:sldChg chg="del">
        <pc:chgData name="Alyobi, Mazen Hamady" userId="S::mazen.alyobi@wsu.edu::c0cad8e5-0f88-4c78-b604-dc17ab04918d" providerId="AD" clId="Web-{96FE06CD-D344-40CA-B638-EFD9BA4D2F1E}" dt="2024-10-07T19:03:13.562" v="0"/>
        <pc:sldMkLst>
          <pc:docMk/>
          <pc:sldMk cId="1366933816" sldId="823"/>
        </pc:sldMkLst>
      </pc:sldChg>
    </pc:docChg>
  </pc:docChgLst>
  <pc:docChgLst>
    <pc:chgData name="Li, Tingting" userId="S::tingting.li1@wsu.edu::71798d70-c574-4e69-969d-bf974c415f40" providerId="AD" clId="Web-{A05F42D9-1370-2613-757A-35567D4559D8}"/>
    <pc:docChg chg="modSld">
      <pc:chgData name="Li, Tingting" userId="S::tingting.li1@wsu.edu::71798d70-c574-4e69-969d-bf974c415f40" providerId="AD" clId="Web-{A05F42D9-1370-2613-757A-35567D4559D8}" dt="2025-02-13T23:52:09.909" v="15" actId="14100"/>
      <pc:docMkLst>
        <pc:docMk/>
      </pc:docMkLst>
      <pc:sldChg chg="addSp delSp modSp">
        <pc:chgData name="Li, Tingting" userId="S::tingting.li1@wsu.edu::71798d70-c574-4e69-969d-bf974c415f40" providerId="AD" clId="Web-{A05F42D9-1370-2613-757A-35567D4559D8}" dt="2025-02-13T23:52:09.909" v="15" actId="14100"/>
        <pc:sldMkLst>
          <pc:docMk/>
          <pc:sldMk cId="2745577373" sldId="276"/>
        </pc:sldMkLst>
        <pc:picChg chg="del">
          <ac:chgData name="Li, Tingting" userId="S::tingting.li1@wsu.edu::71798d70-c574-4e69-969d-bf974c415f40" providerId="AD" clId="Web-{A05F42D9-1370-2613-757A-35567D4559D8}" dt="2025-02-13T23:52:04.549" v="13"/>
          <ac:picMkLst>
            <pc:docMk/>
            <pc:sldMk cId="2745577373" sldId="276"/>
            <ac:picMk id="4" creationId="{255C2E8C-F0AC-817F-07E4-D67D5DB478C8}"/>
          </ac:picMkLst>
        </pc:picChg>
        <pc:picChg chg="add mod">
          <ac:chgData name="Li, Tingting" userId="S::tingting.li1@wsu.edu::71798d70-c574-4e69-969d-bf974c415f40" providerId="AD" clId="Web-{A05F42D9-1370-2613-757A-35567D4559D8}" dt="2025-02-13T23:52:09.909" v="15" actId="14100"/>
          <ac:picMkLst>
            <pc:docMk/>
            <pc:sldMk cId="2745577373" sldId="276"/>
            <ac:picMk id="9" creationId="{BAC996C1-E524-9620-9099-78F0CD5DC9E8}"/>
          </ac:picMkLst>
        </pc:picChg>
      </pc:sldChg>
      <pc:sldChg chg="addSp modSp mod setBg">
        <pc:chgData name="Li, Tingting" userId="S::tingting.li1@wsu.edu::71798d70-c574-4e69-969d-bf974c415f40" providerId="AD" clId="Web-{A05F42D9-1370-2613-757A-35567D4559D8}" dt="2025-02-13T23:41:25.443" v="12" actId="20577"/>
        <pc:sldMkLst>
          <pc:docMk/>
          <pc:sldMk cId="2248598982" sldId="856"/>
        </pc:sldMkLst>
        <pc:spChg chg="mod">
          <ac:chgData name="Li, Tingting" userId="S::tingting.li1@wsu.edu::71798d70-c574-4e69-969d-bf974c415f40" providerId="AD" clId="Web-{A05F42D9-1370-2613-757A-35567D4559D8}" dt="2025-02-13T23:41:25.443" v="12" actId="20577"/>
          <ac:spMkLst>
            <pc:docMk/>
            <pc:sldMk cId="2248598982" sldId="856"/>
            <ac:spMk id="2" creationId="{877470BB-1F79-2FBB-51A2-1ED6B06600CC}"/>
          </ac:spMkLst>
        </pc:spChg>
        <pc:spChg chg="mod ord">
          <ac:chgData name="Li, Tingting" userId="S::tingting.li1@wsu.edu::71798d70-c574-4e69-969d-bf974c415f40" providerId="AD" clId="Web-{A05F42D9-1370-2613-757A-35567D4559D8}" dt="2025-02-13T23:41:14.645" v="3"/>
          <ac:spMkLst>
            <pc:docMk/>
            <pc:sldMk cId="2248598982" sldId="856"/>
            <ac:spMk id="7" creationId="{F7010819-2340-E622-4B87-C79F3E2AA2A2}"/>
          </ac:spMkLst>
        </pc:spChg>
        <pc:spChg chg="mod">
          <ac:chgData name="Li, Tingting" userId="S::tingting.li1@wsu.edu::71798d70-c574-4e69-969d-bf974c415f40" providerId="AD" clId="Web-{A05F42D9-1370-2613-757A-35567D4559D8}" dt="2025-02-13T23:41:14.645" v="3"/>
          <ac:spMkLst>
            <pc:docMk/>
            <pc:sldMk cId="2248598982" sldId="856"/>
            <ac:spMk id="8" creationId="{96F12E1B-E460-E200-CBDA-DA58110FA19F}"/>
          </ac:spMkLst>
        </pc:spChg>
        <pc:spChg chg="add">
          <ac:chgData name="Li, Tingting" userId="S::tingting.li1@wsu.edu::71798d70-c574-4e69-969d-bf974c415f40" providerId="AD" clId="Web-{A05F42D9-1370-2613-757A-35567D4559D8}" dt="2025-02-13T23:41:14.645" v="3"/>
          <ac:spMkLst>
            <pc:docMk/>
            <pc:sldMk cId="2248598982" sldId="856"/>
            <ac:spMk id="13" creationId="{362D44EE-C852-4460-B8B5-C4F2BC20510C}"/>
          </ac:spMkLst>
        </pc:spChg>
        <pc:spChg chg="add">
          <ac:chgData name="Li, Tingting" userId="S::tingting.li1@wsu.edu::71798d70-c574-4e69-969d-bf974c415f40" providerId="AD" clId="Web-{A05F42D9-1370-2613-757A-35567D4559D8}" dt="2025-02-13T23:41:14.645" v="3"/>
          <ac:spMkLst>
            <pc:docMk/>
            <pc:sldMk cId="2248598982" sldId="856"/>
            <ac:spMk id="15" creationId="{658970D8-8D1D-4B5C-894B-E871CC86543D}"/>
          </ac:spMkLst>
        </pc:spChg>
        <pc:spChg chg="add">
          <ac:chgData name="Li, Tingting" userId="S::tingting.li1@wsu.edu::71798d70-c574-4e69-969d-bf974c415f40" providerId="AD" clId="Web-{A05F42D9-1370-2613-757A-35567D4559D8}" dt="2025-02-13T23:41:14.645" v="3"/>
          <ac:spMkLst>
            <pc:docMk/>
            <pc:sldMk cId="2248598982" sldId="856"/>
            <ac:spMk id="17" creationId="{F227E5B6-9132-43CA-B503-37A18562ADF2}"/>
          </ac:spMkLst>
        </pc:spChg>
        <pc:spChg chg="add">
          <ac:chgData name="Li, Tingting" userId="S::tingting.li1@wsu.edu::71798d70-c574-4e69-969d-bf974c415f40" providerId="AD" clId="Web-{A05F42D9-1370-2613-757A-35567D4559D8}" dt="2025-02-13T23:41:14.645" v="3"/>
          <ac:spMkLst>
            <pc:docMk/>
            <pc:sldMk cId="2248598982" sldId="856"/>
            <ac:spMk id="19" creationId="{03C2051E-A88D-48E5-BACF-AAED17892722}"/>
          </ac:spMkLst>
        </pc:spChg>
        <pc:spChg chg="add">
          <ac:chgData name="Li, Tingting" userId="S::tingting.li1@wsu.edu::71798d70-c574-4e69-969d-bf974c415f40" providerId="AD" clId="Web-{A05F42D9-1370-2613-757A-35567D4559D8}" dt="2025-02-13T23:41:14.645" v="3"/>
          <ac:spMkLst>
            <pc:docMk/>
            <pc:sldMk cId="2248598982" sldId="856"/>
            <ac:spMk id="21" creationId="{7821A508-2985-4905-874A-527429BAABFA}"/>
          </ac:spMkLst>
        </pc:spChg>
        <pc:spChg chg="add">
          <ac:chgData name="Li, Tingting" userId="S::tingting.li1@wsu.edu::71798d70-c574-4e69-969d-bf974c415f40" providerId="AD" clId="Web-{A05F42D9-1370-2613-757A-35567D4559D8}" dt="2025-02-13T23:41:14.645" v="3"/>
          <ac:spMkLst>
            <pc:docMk/>
            <pc:sldMk cId="2248598982" sldId="856"/>
            <ac:spMk id="23" creationId="{D2929CB1-0E3C-4B2D-ADC5-0154FB33BA44}"/>
          </ac:spMkLst>
        </pc:spChg>
        <pc:spChg chg="add">
          <ac:chgData name="Li, Tingting" userId="S::tingting.li1@wsu.edu::71798d70-c574-4e69-969d-bf974c415f40" providerId="AD" clId="Web-{A05F42D9-1370-2613-757A-35567D4559D8}" dt="2025-02-13T23:41:14.645" v="3"/>
          <ac:spMkLst>
            <pc:docMk/>
            <pc:sldMk cId="2248598982" sldId="856"/>
            <ac:spMk id="25" creationId="{5F2F0C84-BE8C-4DC2-A6D3-30349A801D5C}"/>
          </ac:spMkLst>
        </pc:spChg>
        <pc:picChg chg="add mod">
          <ac:chgData name="Li, Tingting" userId="S::tingting.li1@wsu.edu::71798d70-c574-4e69-969d-bf974c415f40" providerId="AD" clId="Web-{A05F42D9-1370-2613-757A-35567D4559D8}" dt="2025-02-13T23:41:10.911" v="1" actId="14100"/>
          <ac:picMkLst>
            <pc:docMk/>
            <pc:sldMk cId="2248598982" sldId="856"/>
            <ac:picMk id="3" creationId="{53CFE1D6-BC4C-54CB-5B1F-424611860B1B}"/>
          </ac:picMkLst>
        </pc:picChg>
      </pc:sldChg>
    </pc:docChg>
  </pc:docChgLst>
  <pc:docChgLst>
    <pc:chgData name="Asiri, Ali" userId="S::ali.asiri@wsu.edu::db72da26-a1bf-4637-b8da-35d475de1714" providerId="AD" clId="Web-{53D6184E-31B2-49AE-B17B-967945B4901D}"/>
    <pc:docChg chg="addSld delSld">
      <pc:chgData name="Asiri, Ali" userId="S::ali.asiri@wsu.edu::db72da26-a1bf-4637-b8da-35d475de1714" providerId="AD" clId="Web-{53D6184E-31B2-49AE-B17B-967945B4901D}" dt="2025-02-10T04:14:57.327" v="6"/>
      <pc:docMkLst>
        <pc:docMk/>
      </pc:docMkLst>
      <pc:sldChg chg="add">
        <pc:chgData name="Asiri, Ali" userId="S::ali.asiri@wsu.edu::db72da26-a1bf-4637-b8da-35d475de1714" providerId="AD" clId="Web-{53D6184E-31B2-49AE-B17B-967945B4901D}" dt="2025-02-10T04:14:02.700" v="0"/>
        <pc:sldMkLst>
          <pc:docMk/>
          <pc:sldMk cId="0" sldId="256"/>
        </pc:sldMkLst>
      </pc:sldChg>
      <pc:sldChg chg="add">
        <pc:chgData name="Asiri, Ali" userId="S::ali.asiri@wsu.edu::db72da26-a1bf-4637-b8da-35d475de1714" providerId="AD" clId="Web-{53D6184E-31B2-49AE-B17B-967945B4901D}" dt="2025-02-10T04:14:02.716" v="1"/>
        <pc:sldMkLst>
          <pc:docMk/>
          <pc:sldMk cId="0" sldId="257"/>
        </pc:sldMkLst>
      </pc:sldChg>
      <pc:sldChg chg="add">
        <pc:chgData name="Asiri, Ali" userId="S::ali.asiri@wsu.edu::db72da26-a1bf-4637-b8da-35d475de1714" providerId="AD" clId="Web-{53D6184E-31B2-49AE-B17B-967945B4901D}" dt="2025-02-10T04:14:02.732" v="3"/>
        <pc:sldMkLst>
          <pc:docMk/>
          <pc:sldMk cId="0" sldId="259"/>
        </pc:sldMkLst>
      </pc:sldChg>
      <pc:sldChg chg="del">
        <pc:chgData name="Asiri, Ali" userId="S::ali.asiri@wsu.edu::db72da26-a1bf-4637-b8da-35d475de1714" providerId="AD" clId="Web-{53D6184E-31B2-49AE-B17B-967945B4901D}" dt="2025-02-10T04:14:57.327" v="6"/>
        <pc:sldMkLst>
          <pc:docMk/>
          <pc:sldMk cId="3060247642" sldId="832"/>
        </pc:sldMkLst>
      </pc:sldChg>
      <pc:sldChg chg="add">
        <pc:chgData name="Asiri, Ali" userId="S::ali.asiri@wsu.edu::db72da26-a1bf-4637-b8da-35d475de1714" providerId="AD" clId="Web-{53D6184E-31B2-49AE-B17B-967945B4901D}" dt="2025-02-10T04:14:02.732" v="2"/>
        <pc:sldMkLst>
          <pc:docMk/>
          <pc:sldMk cId="1796622331" sldId="834"/>
        </pc:sldMkLst>
      </pc:sldChg>
      <pc:sldChg chg="add">
        <pc:chgData name="Asiri, Ali" userId="S::ali.asiri@wsu.edu::db72da26-a1bf-4637-b8da-35d475de1714" providerId="AD" clId="Web-{53D6184E-31B2-49AE-B17B-967945B4901D}" dt="2025-02-10T04:14:02.747" v="4"/>
        <pc:sldMkLst>
          <pc:docMk/>
          <pc:sldMk cId="4212102084" sldId="835"/>
        </pc:sldMkLst>
      </pc:sldChg>
      <pc:sldChg chg="add">
        <pc:chgData name="Asiri, Ali" userId="S::ali.asiri@wsu.edu::db72da26-a1bf-4637-b8da-35d475de1714" providerId="AD" clId="Web-{53D6184E-31B2-49AE-B17B-967945B4901D}" dt="2025-02-10T04:14:02.763" v="5"/>
        <pc:sldMkLst>
          <pc:docMk/>
          <pc:sldMk cId="114646226" sldId="836"/>
        </pc:sldMkLst>
      </pc:sldChg>
    </pc:docChg>
  </pc:docChgLst>
  <pc:docChgLst>
    <pc:chgData name="Kriama, Maryam Naje Elkamel" userId="S::maryam.kriama@wsu.edu::9214fff9-7c42-4631-8e7f-04539789fdf2" providerId="AD" clId="Web-{F5535DF7-3727-4DA1-A069-373ED026EFC6}"/>
    <pc:docChg chg="addSld delSld modSld">
      <pc:chgData name="Kriama, Maryam Naje Elkamel" userId="S::maryam.kriama@wsu.edu::9214fff9-7c42-4631-8e7f-04539789fdf2" providerId="AD" clId="Web-{F5535DF7-3727-4DA1-A069-373ED026EFC6}" dt="2024-10-02T20:19:42.925" v="57" actId="20577"/>
      <pc:docMkLst>
        <pc:docMk/>
      </pc:docMkLst>
      <pc:sldChg chg="modSp">
        <pc:chgData name="Kriama, Maryam Naje Elkamel" userId="S::maryam.kriama@wsu.edu::9214fff9-7c42-4631-8e7f-04539789fdf2" providerId="AD" clId="Web-{F5535DF7-3727-4DA1-A069-373ED026EFC6}" dt="2024-10-02T20:18:39.720" v="2" actId="20577"/>
        <pc:sldMkLst>
          <pc:docMk/>
          <pc:sldMk cId="1738122504" sldId="798"/>
        </pc:sldMkLst>
      </pc:sldChg>
      <pc:sldChg chg="delSp modSp add replId">
        <pc:chgData name="Kriama, Maryam Naje Elkamel" userId="S::maryam.kriama@wsu.edu::9214fff9-7c42-4631-8e7f-04539789fdf2" providerId="AD" clId="Web-{F5535DF7-3727-4DA1-A069-373ED026EFC6}" dt="2024-10-02T20:19:42.925" v="57" actId="20577"/>
        <pc:sldMkLst>
          <pc:docMk/>
          <pc:sldMk cId="1405207433" sldId="806"/>
        </pc:sldMkLst>
      </pc:sldChg>
      <pc:sldChg chg="modSp new del">
        <pc:chgData name="Kriama, Maryam Naje Elkamel" userId="S::maryam.kriama@wsu.edu::9214fff9-7c42-4631-8e7f-04539789fdf2" providerId="AD" clId="Web-{F5535DF7-3727-4DA1-A069-373ED026EFC6}" dt="2024-10-02T20:19:21.393" v="37"/>
        <pc:sldMkLst>
          <pc:docMk/>
          <pc:sldMk cId="4278449704" sldId="806"/>
        </pc:sldMkLst>
      </pc:sldChg>
    </pc:docChg>
  </pc:docChgLst>
  <pc:docChgLst>
    <pc:chgData name="Kinoshita, Luciana" userId="S::luciana.kinoshita@wsu.edu::11bf45c5-8e18-40f8-aee5-cb10dbbb6ecb" providerId="AD" clId="Web-{A6678706-C5C8-4678-2594-074A92D04400}"/>
    <pc:docChg chg="addSld modSld sldOrd">
      <pc:chgData name="Kinoshita, Luciana" userId="S::luciana.kinoshita@wsu.edu::11bf45c5-8e18-40f8-aee5-cb10dbbb6ecb" providerId="AD" clId="Web-{A6678706-C5C8-4678-2594-074A92D04400}" dt="2024-10-04T03:01:43.751" v="16"/>
      <pc:docMkLst>
        <pc:docMk/>
      </pc:docMkLst>
      <pc:sldChg chg="ord">
        <pc:chgData name="Kinoshita, Luciana" userId="S::luciana.kinoshita@wsu.edu::11bf45c5-8e18-40f8-aee5-cb10dbbb6ecb" providerId="AD" clId="Web-{A6678706-C5C8-4678-2594-074A92D04400}" dt="2024-10-04T03:01:29.328" v="13"/>
        <pc:sldMkLst>
          <pc:docMk/>
          <pc:sldMk cId="1762125059" sldId="807"/>
        </pc:sldMkLst>
      </pc:sldChg>
      <pc:sldChg chg="addSp delSp modSp add ord replId">
        <pc:chgData name="Kinoshita, Luciana" userId="S::luciana.kinoshita@wsu.edu::11bf45c5-8e18-40f8-aee5-cb10dbbb6ecb" providerId="AD" clId="Web-{A6678706-C5C8-4678-2594-074A92D04400}" dt="2024-10-04T03:01:29.328" v="14"/>
        <pc:sldMkLst>
          <pc:docMk/>
          <pc:sldMk cId="1317456195" sldId="809"/>
        </pc:sldMkLst>
      </pc:sldChg>
      <pc:sldChg chg="ord">
        <pc:chgData name="Kinoshita, Luciana" userId="S::luciana.kinoshita@wsu.edu::11bf45c5-8e18-40f8-aee5-cb10dbbb6ecb" providerId="AD" clId="Web-{A6678706-C5C8-4678-2594-074A92D04400}" dt="2024-10-04T03:01:43.751" v="16"/>
        <pc:sldMkLst>
          <pc:docMk/>
          <pc:sldMk cId="3468591110" sldId="810"/>
        </pc:sldMkLst>
      </pc:sldChg>
    </pc:docChg>
  </pc:docChgLst>
  <pc:docChgLst>
    <pc:chgData clId="Web-{33D209E6-A5B0-434B-BE39-2C71D18A9187}"/>
    <pc:docChg chg="addSld">
      <pc:chgData name="" userId="" providerId="" clId="Web-{33D209E6-A5B0-434B-BE39-2C71D18A9187}" dt="2025-02-13T22:20:35.788" v="0"/>
      <pc:docMkLst>
        <pc:docMk/>
      </pc:docMkLst>
      <pc:sldChg chg="add">
        <pc:chgData name="" userId="" providerId="" clId="Web-{33D209E6-A5B0-434B-BE39-2C71D18A9187}" dt="2025-02-13T22:20:35.788" v="0"/>
        <pc:sldMkLst>
          <pc:docMk/>
          <pc:sldMk cId="2248598982" sldId="856"/>
        </pc:sldMkLst>
      </pc:sldChg>
    </pc:docChg>
  </pc:docChgLst>
  <pc:docChgLst>
    <pc:chgData name="Asiri, Ali" userId="S::ali.asiri@wsu.edu::db72da26-a1bf-4637-b8da-35d475de1714" providerId="AD" clId="Web-{CEBF1571-6BE5-43AD-8EE7-62B8D7093F5E}"/>
    <pc:docChg chg="addSld modSld">
      <pc:chgData name="Asiri, Ali" userId="S::ali.asiri@wsu.edu::db72da26-a1bf-4637-b8da-35d475de1714" providerId="AD" clId="Web-{CEBF1571-6BE5-43AD-8EE7-62B8D7093F5E}" dt="2024-10-05T20:10:52.076" v="226" actId="14100"/>
      <pc:docMkLst>
        <pc:docMk/>
      </pc:docMkLst>
      <pc:sldChg chg="addSp delSp modSp add replId">
        <pc:chgData name="Asiri, Ali" userId="S::ali.asiri@wsu.edu::db72da26-a1bf-4637-b8da-35d475de1714" providerId="AD" clId="Web-{CEBF1571-6BE5-43AD-8EE7-62B8D7093F5E}" dt="2024-10-05T20:10:52.076" v="226" actId="14100"/>
        <pc:sldMkLst>
          <pc:docMk/>
          <pc:sldMk cId="189068101" sldId="825"/>
        </pc:sldMkLst>
      </pc:sldChg>
      <pc:sldChg chg="addSp modSp add replId">
        <pc:chgData name="Asiri, Ali" userId="S::ali.asiri@wsu.edu::db72da26-a1bf-4637-b8da-35d475de1714" providerId="AD" clId="Web-{CEBF1571-6BE5-43AD-8EE7-62B8D7093F5E}" dt="2024-10-05T20:03:24.136" v="74" actId="1076"/>
        <pc:sldMkLst>
          <pc:docMk/>
          <pc:sldMk cId="2485684050" sldId="826"/>
        </pc:sldMkLst>
      </pc:sldChg>
    </pc:docChg>
  </pc:docChgLst>
  <pc:docChgLst>
    <pc:chgData name="Kriama, Maryam Naje Elkamel" userId="S::maryam.kriama@wsu.edu::9214fff9-7c42-4631-8e7f-04539789fdf2" providerId="AD" clId="Web-{87F70C66-E0E6-4831-9779-AD8BB6D8C92F}"/>
    <pc:docChg chg="modSld">
      <pc:chgData name="Kriama, Maryam Naje Elkamel" userId="S::maryam.kriama@wsu.edu::9214fff9-7c42-4631-8e7f-04539789fdf2" providerId="AD" clId="Web-{87F70C66-E0E6-4831-9779-AD8BB6D8C92F}" dt="2024-10-07T20:57:38.705" v="16" actId="20577"/>
      <pc:docMkLst>
        <pc:docMk/>
      </pc:docMkLst>
      <pc:sldChg chg="modSp">
        <pc:chgData name="Kriama, Maryam Naje Elkamel" userId="S::maryam.kriama@wsu.edu::9214fff9-7c42-4631-8e7f-04539789fdf2" providerId="AD" clId="Web-{87F70C66-E0E6-4831-9779-AD8BB6D8C92F}" dt="2024-10-07T20:57:38.705" v="16" actId="20577"/>
        <pc:sldMkLst>
          <pc:docMk/>
          <pc:sldMk cId="1738122504" sldId="798"/>
        </pc:sldMkLst>
      </pc:sldChg>
      <pc:sldChg chg="delSp modSp">
        <pc:chgData name="Kriama, Maryam Naje Elkamel" userId="S::maryam.kriama@wsu.edu::9214fff9-7c42-4631-8e7f-04539789fdf2" providerId="AD" clId="Web-{87F70C66-E0E6-4831-9779-AD8BB6D8C92F}" dt="2024-10-07T20:56:35.733" v="3"/>
        <pc:sldMkLst>
          <pc:docMk/>
          <pc:sldMk cId="1405207433" sldId="806"/>
        </pc:sldMkLst>
      </pc:sldChg>
    </pc:docChg>
  </pc:docChgLst>
  <pc:docChgLst>
    <pc:chgData name="Asiri, Ali" userId="S::ali.asiri@wsu.edu::db72da26-a1bf-4637-b8da-35d475de1714" providerId="AD" clId="Web-{89C844D5-3273-4BF5-8D5F-EA69C0612611}"/>
    <pc:docChg chg="addSld delSld modSld sldOrd">
      <pc:chgData name="Asiri, Ali" userId="S::ali.asiri@wsu.edu::db72da26-a1bf-4637-b8da-35d475de1714" providerId="AD" clId="Web-{89C844D5-3273-4BF5-8D5F-EA69C0612611}" dt="2025-02-10T04:25:00.915" v="78"/>
      <pc:docMkLst>
        <pc:docMk/>
      </pc:docMkLst>
      <pc:sldChg chg="addSp modSp">
        <pc:chgData name="Asiri, Ali" userId="S::ali.asiri@wsu.edu::db72da26-a1bf-4637-b8da-35d475de1714" providerId="AD" clId="Web-{89C844D5-3273-4BF5-8D5F-EA69C0612611}" dt="2025-02-10T04:21:32.954" v="37" actId="14100"/>
        <pc:sldMkLst>
          <pc:docMk/>
          <pc:sldMk cId="2715718315" sldId="829"/>
        </pc:sldMkLst>
        <pc:spChg chg="add mod">
          <ac:chgData name="Asiri, Ali" userId="S::ali.asiri@wsu.edu::db72da26-a1bf-4637-b8da-35d475de1714" providerId="AD" clId="Web-{89C844D5-3273-4BF5-8D5F-EA69C0612611}" dt="2025-02-10T04:21:12.847" v="29" actId="1076"/>
          <ac:spMkLst>
            <pc:docMk/>
            <pc:sldMk cId="2715718315" sldId="829"/>
            <ac:spMk id="2" creationId="{8122649B-3C98-578E-016E-23A90970A525}"/>
          </ac:spMkLst>
        </pc:spChg>
        <pc:picChg chg="add mod">
          <ac:chgData name="Asiri, Ali" userId="S::ali.asiri@wsu.edu::db72da26-a1bf-4637-b8da-35d475de1714" providerId="AD" clId="Web-{89C844D5-3273-4BF5-8D5F-EA69C0612611}" dt="2025-02-10T04:21:32.954" v="37" actId="14100"/>
          <ac:picMkLst>
            <pc:docMk/>
            <pc:sldMk cId="2715718315" sldId="829"/>
            <ac:picMk id="8" creationId="{1A8D743B-88B8-4870-61E6-D05DEEF4F319}"/>
          </ac:picMkLst>
        </pc:picChg>
        <pc:picChg chg="add mod">
          <ac:chgData name="Asiri, Ali" userId="S::ali.asiri@wsu.edu::db72da26-a1bf-4637-b8da-35d475de1714" providerId="AD" clId="Web-{89C844D5-3273-4BF5-8D5F-EA69C0612611}" dt="2025-02-10T04:21:18.844" v="33" actId="1076"/>
          <ac:picMkLst>
            <pc:docMk/>
            <pc:sldMk cId="2715718315" sldId="829"/>
            <ac:picMk id="10" creationId="{12A50600-73A7-8A81-6AE8-913F10201FE9}"/>
          </ac:picMkLst>
        </pc:picChg>
      </pc:sldChg>
      <pc:sldChg chg="modSp">
        <pc:chgData name="Asiri, Ali" userId="S::ali.asiri@wsu.edu::db72da26-a1bf-4637-b8da-35d475de1714" providerId="AD" clId="Web-{89C844D5-3273-4BF5-8D5F-EA69C0612611}" dt="2025-02-10T04:19:30.497" v="17" actId="14100"/>
        <pc:sldMkLst>
          <pc:docMk/>
          <pc:sldMk cId="2020128977" sldId="831"/>
        </pc:sldMkLst>
        <pc:spChg chg="mod">
          <ac:chgData name="Asiri, Ali" userId="S::ali.asiri@wsu.edu::db72da26-a1bf-4637-b8da-35d475de1714" providerId="AD" clId="Web-{89C844D5-3273-4BF5-8D5F-EA69C0612611}" dt="2025-02-10T04:19:01.715" v="14" actId="14100"/>
          <ac:spMkLst>
            <pc:docMk/>
            <pc:sldMk cId="2020128977" sldId="831"/>
            <ac:spMk id="6" creationId="{34933B5A-8CA3-A2A4-848A-96049D07A55C}"/>
          </ac:spMkLst>
        </pc:spChg>
        <pc:spChg chg="mod">
          <ac:chgData name="Asiri, Ali" userId="S::ali.asiri@wsu.edu::db72da26-a1bf-4637-b8da-35d475de1714" providerId="AD" clId="Web-{89C844D5-3273-4BF5-8D5F-EA69C0612611}" dt="2025-02-10T04:19:30.497" v="17" actId="14100"/>
          <ac:spMkLst>
            <pc:docMk/>
            <pc:sldMk cId="2020128977" sldId="831"/>
            <ac:spMk id="9" creationId="{EA40834B-53D1-B8E5-C385-52F1F5B59C3C}"/>
          </ac:spMkLst>
        </pc:spChg>
      </pc:sldChg>
      <pc:sldChg chg="add del">
        <pc:chgData name="Asiri, Ali" userId="S::ali.asiri@wsu.edu::db72da26-a1bf-4637-b8da-35d475de1714" providerId="AD" clId="Web-{89C844D5-3273-4BF5-8D5F-EA69C0612611}" dt="2025-02-10T04:22:36.519" v="54"/>
        <pc:sldMkLst>
          <pc:docMk/>
          <pc:sldMk cId="4058700544" sldId="837"/>
        </pc:sldMkLst>
      </pc:sldChg>
      <pc:sldChg chg="addSp modSp add">
        <pc:chgData name="Asiri, Ali" userId="S::ali.asiri@wsu.edu::db72da26-a1bf-4637-b8da-35d475de1714" providerId="AD" clId="Web-{89C844D5-3273-4BF5-8D5F-EA69C0612611}" dt="2025-02-10T04:24:58.321" v="76"/>
        <pc:sldMkLst>
          <pc:docMk/>
          <pc:sldMk cId="2030431854" sldId="838"/>
        </pc:sldMkLst>
        <pc:spChg chg="add">
          <ac:chgData name="Asiri, Ali" userId="S::ali.asiri@wsu.edu::db72da26-a1bf-4637-b8da-35d475de1714" providerId="AD" clId="Web-{89C844D5-3273-4BF5-8D5F-EA69C0612611}" dt="2025-02-10T04:22:55.926" v="55"/>
          <ac:spMkLst>
            <pc:docMk/>
            <pc:sldMk cId="2030431854" sldId="838"/>
            <ac:spMk id="3" creationId="{AA4C91D5-36CA-0487-EC06-DC7E20BF8795}"/>
          </ac:spMkLst>
        </pc:spChg>
        <pc:spChg chg="add">
          <ac:chgData name="Asiri, Ali" userId="S::ali.asiri@wsu.edu::db72da26-a1bf-4637-b8da-35d475de1714" providerId="AD" clId="Web-{89C844D5-3273-4BF5-8D5F-EA69C0612611}" dt="2025-02-10T04:24:58.289" v="75"/>
          <ac:spMkLst>
            <pc:docMk/>
            <pc:sldMk cId="2030431854" sldId="838"/>
            <ac:spMk id="5" creationId="{F0172888-4805-ED94-EC69-A527F517AD58}"/>
          </ac:spMkLst>
        </pc:spChg>
        <pc:spChg chg="add">
          <ac:chgData name="Asiri, Ali" userId="S::ali.asiri@wsu.edu::db72da26-a1bf-4637-b8da-35d475de1714" providerId="AD" clId="Web-{89C844D5-3273-4BF5-8D5F-EA69C0612611}" dt="2025-02-10T04:24:58.321" v="76"/>
          <ac:spMkLst>
            <pc:docMk/>
            <pc:sldMk cId="2030431854" sldId="838"/>
            <ac:spMk id="7" creationId="{74C97EFA-1766-8C69-F5D4-C7DB6AAE89FE}"/>
          </ac:spMkLst>
        </pc:spChg>
        <pc:spChg chg="mod">
          <ac:chgData name="Asiri, Ali" userId="S::ali.asiri@wsu.edu::db72da26-a1bf-4637-b8da-35d475de1714" providerId="AD" clId="Web-{89C844D5-3273-4BF5-8D5F-EA69C0612611}" dt="2025-02-10T04:23:28.099" v="59" actId="1076"/>
          <ac:spMkLst>
            <pc:docMk/>
            <pc:sldMk cId="2030431854" sldId="838"/>
            <ac:spMk id="67" creationId="{00000000-0000-0000-0000-000000000000}"/>
          </ac:spMkLst>
        </pc:spChg>
        <pc:spChg chg="mod">
          <ac:chgData name="Asiri, Ali" userId="S::ali.asiri@wsu.edu::db72da26-a1bf-4637-b8da-35d475de1714" providerId="AD" clId="Web-{89C844D5-3273-4BF5-8D5F-EA69C0612611}" dt="2025-02-10T04:23:36.162" v="61" actId="1076"/>
          <ac:spMkLst>
            <pc:docMk/>
            <pc:sldMk cId="2030431854" sldId="838"/>
            <ac:spMk id="68" creationId="{00000000-0000-0000-0000-000000000000}"/>
          </ac:spMkLst>
        </pc:spChg>
        <pc:picChg chg="mod">
          <ac:chgData name="Asiri, Ali" userId="S::ali.asiri@wsu.edu::db72da26-a1bf-4637-b8da-35d475de1714" providerId="AD" clId="Web-{89C844D5-3273-4BF5-8D5F-EA69C0612611}" dt="2025-02-10T04:23:31.708" v="60" actId="14100"/>
          <ac:picMkLst>
            <pc:docMk/>
            <pc:sldMk cId="2030431854" sldId="838"/>
            <ac:picMk id="69" creationId="{00000000-0000-0000-0000-000000000000}"/>
          </ac:picMkLst>
        </pc:picChg>
      </pc:sldChg>
      <pc:sldChg chg="addSp modSp add">
        <pc:chgData name="Asiri, Ali" userId="S::ali.asiri@wsu.edu::db72da26-a1bf-4637-b8da-35d475de1714" providerId="AD" clId="Web-{89C844D5-3273-4BF5-8D5F-EA69C0612611}" dt="2025-02-10T04:24:55.164" v="74"/>
        <pc:sldMkLst>
          <pc:docMk/>
          <pc:sldMk cId="1450003137" sldId="839"/>
        </pc:sldMkLst>
        <pc:spChg chg="add">
          <ac:chgData name="Asiri, Ali" userId="S::ali.asiri@wsu.edu::db72da26-a1bf-4637-b8da-35d475de1714" providerId="AD" clId="Web-{89C844D5-3273-4BF5-8D5F-EA69C0612611}" dt="2025-02-10T04:22:58.301" v="56"/>
          <ac:spMkLst>
            <pc:docMk/>
            <pc:sldMk cId="1450003137" sldId="839"/>
            <ac:spMk id="3" creationId="{97F97748-AA81-AABC-191A-28DF45D30871}"/>
          </ac:spMkLst>
        </pc:spChg>
        <pc:spChg chg="add">
          <ac:chgData name="Asiri, Ali" userId="S::ali.asiri@wsu.edu::db72da26-a1bf-4637-b8da-35d475de1714" providerId="AD" clId="Web-{89C844D5-3273-4BF5-8D5F-EA69C0612611}" dt="2025-02-10T04:24:55.149" v="73"/>
          <ac:spMkLst>
            <pc:docMk/>
            <pc:sldMk cId="1450003137" sldId="839"/>
            <ac:spMk id="5" creationId="{B5960AFE-84D4-F9CA-7AD0-FD113420B740}"/>
          </ac:spMkLst>
        </pc:spChg>
        <pc:spChg chg="add">
          <ac:chgData name="Asiri, Ali" userId="S::ali.asiri@wsu.edu::db72da26-a1bf-4637-b8da-35d475de1714" providerId="AD" clId="Web-{89C844D5-3273-4BF5-8D5F-EA69C0612611}" dt="2025-02-10T04:24:55.164" v="74"/>
          <ac:spMkLst>
            <pc:docMk/>
            <pc:sldMk cId="1450003137" sldId="839"/>
            <ac:spMk id="7" creationId="{44FF5AD0-BB12-B5D3-3612-04ABA59EB022}"/>
          </ac:spMkLst>
        </pc:spChg>
        <pc:spChg chg="mod">
          <ac:chgData name="Asiri, Ali" userId="S::ali.asiri@wsu.edu::db72da26-a1bf-4637-b8da-35d475de1714" providerId="AD" clId="Web-{89C844D5-3273-4BF5-8D5F-EA69C0612611}" dt="2025-02-10T04:23:51.600" v="63" actId="1076"/>
          <ac:spMkLst>
            <pc:docMk/>
            <pc:sldMk cId="1450003137" sldId="839"/>
            <ac:spMk id="74" creationId="{00000000-0000-0000-0000-000000000000}"/>
          </ac:spMkLst>
        </pc:spChg>
        <pc:spChg chg="mod">
          <ac:chgData name="Asiri, Ali" userId="S::ali.asiri@wsu.edu::db72da26-a1bf-4637-b8da-35d475de1714" providerId="AD" clId="Web-{89C844D5-3273-4BF5-8D5F-EA69C0612611}" dt="2025-02-10T04:23:58.569" v="65" actId="1076"/>
          <ac:spMkLst>
            <pc:docMk/>
            <pc:sldMk cId="1450003137" sldId="839"/>
            <ac:spMk id="75" creationId="{00000000-0000-0000-0000-000000000000}"/>
          </ac:spMkLst>
        </pc:spChg>
      </pc:sldChg>
      <pc:sldChg chg="addSp modSp add">
        <pc:chgData name="Asiri, Ali" userId="S::ali.asiri@wsu.edu::db72da26-a1bf-4637-b8da-35d475de1714" providerId="AD" clId="Web-{89C844D5-3273-4BF5-8D5F-EA69C0612611}" dt="2025-02-10T04:24:53.430" v="72"/>
        <pc:sldMkLst>
          <pc:docMk/>
          <pc:sldMk cId="2460063183" sldId="840"/>
        </pc:sldMkLst>
        <pc:spChg chg="add">
          <ac:chgData name="Asiri, Ali" userId="S::ali.asiri@wsu.edu::db72da26-a1bf-4637-b8da-35d475de1714" providerId="AD" clId="Web-{89C844D5-3273-4BF5-8D5F-EA69C0612611}" dt="2025-02-10T04:23:02.629" v="57"/>
          <ac:spMkLst>
            <pc:docMk/>
            <pc:sldMk cId="2460063183" sldId="840"/>
            <ac:spMk id="3" creationId="{1842161E-0DB5-5CF1-7C8C-E738EC04655A}"/>
          </ac:spMkLst>
        </pc:spChg>
        <pc:spChg chg="add">
          <ac:chgData name="Asiri, Ali" userId="S::ali.asiri@wsu.edu::db72da26-a1bf-4637-b8da-35d475de1714" providerId="AD" clId="Web-{89C844D5-3273-4BF5-8D5F-EA69C0612611}" dt="2025-02-10T04:24:53.430" v="71"/>
          <ac:spMkLst>
            <pc:docMk/>
            <pc:sldMk cId="2460063183" sldId="840"/>
            <ac:spMk id="5" creationId="{F8587FDD-0B2F-9730-17D0-F87025FA17F5}"/>
          </ac:spMkLst>
        </pc:spChg>
        <pc:spChg chg="add">
          <ac:chgData name="Asiri, Ali" userId="S::ali.asiri@wsu.edu::db72da26-a1bf-4637-b8da-35d475de1714" providerId="AD" clId="Web-{89C844D5-3273-4BF5-8D5F-EA69C0612611}" dt="2025-02-10T04:24:53.430" v="72"/>
          <ac:spMkLst>
            <pc:docMk/>
            <pc:sldMk cId="2460063183" sldId="840"/>
            <ac:spMk id="7" creationId="{4BC97723-C7FB-06CE-053F-224251C1A0DB}"/>
          </ac:spMkLst>
        </pc:spChg>
        <pc:spChg chg="mod">
          <ac:chgData name="Asiri, Ali" userId="S::ali.asiri@wsu.edu::db72da26-a1bf-4637-b8da-35d475de1714" providerId="AD" clId="Web-{89C844D5-3273-4BF5-8D5F-EA69C0612611}" dt="2025-02-10T04:24:19.132" v="68" actId="1076"/>
          <ac:spMkLst>
            <pc:docMk/>
            <pc:sldMk cId="2460063183" sldId="840"/>
            <ac:spMk id="80" creationId="{00000000-0000-0000-0000-000000000000}"/>
          </ac:spMkLst>
        </pc:spChg>
        <pc:spChg chg="mod">
          <ac:chgData name="Asiri, Ali" userId="S::ali.asiri@wsu.edu::db72da26-a1bf-4637-b8da-35d475de1714" providerId="AD" clId="Web-{89C844D5-3273-4BF5-8D5F-EA69C0612611}" dt="2025-02-10T04:24:24.882" v="70" actId="14100"/>
          <ac:spMkLst>
            <pc:docMk/>
            <pc:sldMk cId="2460063183" sldId="840"/>
            <ac:spMk id="81" creationId="{00000000-0000-0000-0000-000000000000}"/>
          </ac:spMkLst>
        </pc:spChg>
      </pc:sldChg>
      <pc:sldChg chg="add">
        <pc:chgData name="Asiri, Ali" userId="S::ali.asiri@wsu.edu::db72da26-a1bf-4637-b8da-35d475de1714" providerId="AD" clId="Web-{89C844D5-3273-4BF5-8D5F-EA69C0612611}" dt="2025-02-10T04:19:37.028" v="22"/>
        <pc:sldMkLst>
          <pc:docMk/>
          <pc:sldMk cId="2131454166" sldId="841"/>
        </pc:sldMkLst>
      </pc:sldChg>
      <pc:sldChg chg="add del">
        <pc:chgData name="Asiri, Ali" userId="S::ali.asiri@wsu.edu::db72da26-a1bf-4637-b8da-35d475de1714" providerId="AD" clId="Web-{89C844D5-3273-4BF5-8D5F-EA69C0612611}" dt="2025-02-10T04:21:00.641" v="27"/>
        <pc:sldMkLst>
          <pc:docMk/>
          <pc:sldMk cId="1851251206" sldId="842"/>
        </pc:sldMkLst>
      </pc:sldChg>
      <pc:sldChg chg="add">
        <pc:chgData name="Asiri, Ali" userId="S::ali.asiri@wsu.edu::db72da26-a1bf-4637-b8da-35d475de1714" providerId="AD" clId="Web-{89C844D5-3273-4BF5-8D5F-EA69C0612611}" dt="2025-02-10T04:20:49.046" v="24"/>
        <pc:sldMkLst>
          <pc:docMk/>
          <pc:sldMk cId="841022466" sldId="843"/>
        </pc:sldMkLst>
      </pc:sldChg>
      <pc:sldChg chg="add">
        <pc:chgData name="Asiri, Ali" userId="S::ali.asiri@wsu.edu::db72da26-a1bf-4637-b8da-35d475de1714" providerId="AD" clId="Web-{89C844D5-3273-4BF5-8D5F-EA69C0612611}" dt="2025-02-10T04:20:49.062" v="25"/>
        <pc:sldMkLst>
          <pc:docMk/>
          <pc:sldMk cId="3175850574" sldId="844"/>
        </pc:sldMkLst>
      </pc:sldChg>
      <pc:sldChg chg="add">
        <pc:chgData name="Asiri, Ali" userId="S::ali.asiri@wsu.edu::db72da26-a1bf-4637-b8da-35d475de1714" providerId="AD" clId="Web-{89C844D5-3273-4BF5-8D5F-EA69C0612611}" dt="2025-02-10T04:20:49.078" v="26"/>
        <pc:sldMkLst>
          <pc:docMk/>
          <pc:sldMk cId="723293678" sldId="845"/>
        </pc:sldMkLst>
      </pc:sldChg>
      <pc:sldChg chg="addSp modSp add ord replId">
        <pc:chgData name="Asiri, Ali" userId="S::ali.asiri@wsu.edu::db72da26-a1bf-4637-b8da-35d475de1714" providerId="AD" clId="Web-{89C844D5-3273-4BF5-8D5F-EA69C0612611}" dt="2025-02-10T04:25:00.915" v="78"/>
        <pc:sldMkLst>
          <pc:docMk/>
          <pc:sldMk cId="4184546179" sldId="846"/>
        </pc:sldMkLst>
        <pc:spChg chg="mod">
          <ac:chgData name="Asiri, Ali" userId="S::ali.asiri@wsu.edu::db72da26-a1bf-4637-b8da-35d475de1714" providerId="AD" clId="Web-{89C844D5-3273-4BF5-8D5F-EA69C0612611}" dt="2025-02-10T04:22:23.862" v="52" actId="20577"/>
          <ac:spMkLst>
            <pc:docMk/>
            <pc:sldMk cId="4184546179" sldId="846"/>
            <ac:spMk id="6" creationId="{834AACF5-215E-B36B-1DBA-7DDE2DD01B63}"/>
          </ac:spMkLst>
        </pc:spChg>
        <pc:spChg chg="add">
          <ac:chgData name="Asiri, Ali" userId="S::ali.asiri@wsu.edu::db72da26-a1bf-4637-b8da-35d475de1714" providerId="AD" clId="Web-{89C844D5-3273-4BF5-8D5F-EA69C0612611}" dt="2025-02-10T04:22:32.566" v="53"/>
          <ac:spMkLst>
            <pc:docMk/>
            <pc:sldMk cId="4184546179" sldId="846"/>
            <ac:spMk id="8" creationId="{EF3663D5-0752-C2B1-CDBF-961ACE9419BF}"/>
          </ac:spMkLst>
        </pc:spChg>
        <pc:spChg chg="add">
          <ac:chgData name="Asiri, Ali" userId="S::ali.asiri@wsu.edu::db72da26-a1bf-4637-b8da-35d475de1714" providerId="AD" clId="Web-{89C844D5-3273-4BF5-8D5F-EA69C0612611}" dt="2025-02-10T04:25:00.899" v="77"/>
          <ac:spMkLst>
            <pc:docMk/>
            <pc:sldMk cId="4184546179" sldId="846"/>
            <ac:spMk id="11" creationId="{24CF39A6-1FAC-82DC-9F45-C958E6AE8DB1}"/>
          </ac:spMkLst>
        </pc:spChg>
        <pc:spChg chg="add">
          <ac:chgData name="Asiri, Ali" userId="S::ali.asiri@wsu.edu::db72da26-a1bf-4637-b8da-35d475de1714" providerId="AD" clId="Web-{89C844D5-3273-4BF5-8D5F-EA69C0612611}" dt="2025-02-10T04:25:00.915" v="78"/>
          <ac:spMkLst>
            <pc:docMk/>
            <pc:sldMk cId="4184546179" sldId="846"/>
            <ac:spMk id="14" creationId="{EF4E3C52-46F0-3975-CB4D-47C3F9AD412C}"/>
          </ac:spMkLst>
        </pc:spChg>
      </pc:sldChg>
      <pc:sldMasterChg chg="addSldLayout">
        <pc:chgData name="Asiri, Ali" userId="S::ali.asiri@wsu.edu::db72da26-a1bf-4637-b8da-35d475de1714" providerId="AD" clId="Web-{89C844D5-3273-4BF5-8D5F-EA69C0612611}" dt="2025-02-10T04:19:36.982" v="18"/>
        <pc:sldMasterMkLst>
          <pc:docMk/>
          <pc:sldMasterMk cId="3573238660" sldId="2147483648"/>
        </pc:sldMasterMkLst>
        <pc:sldLayoutChg chg="add">
          <pc:chgData name="Asiri, Ali" userId="S::ali.asiri@wsu.edu::db72da26-a1bf-4637-b8da-35d475de1714" providerId="AD" clId="Web-{89C844D5-3273-4BF5-8D5F-EA69C0612611}" dt="2025-02-10T04:19:36.982" v="18"/>
          <pc:sldLayoutMkLst>
            <pc:docMk/>
            <pc:sldMasterMk cId="3573238660" sldId="2147483648"/>
            <pc:sldLayoutMk cId="2285334173" sldId="2147483660"/>
          </pc:sldLayoutMkLst>
        </pc:sldLayoutChg>
      </pc:sldMasterChg>
    </pc:docChg>
  </pc:docChgLst>
  <pc:docChgLst>
    <pc:chgData name="Asiri, Ali" userId="S::ali.asiri@wsu.edu::db72da26-a1bf-4637-b8da-35d475de1714" providerId="AD" clId="Web-{B92B5DFB-DA6E-4F59-AEAB-006CD440AC60}"/>
    <pc:docChg chg="addSld modSld">
      <pc:chgData name="Asiri, Ali" userId="S::ali.asiri@wsu.edu::db72da26-a1bf-4637-b8da-35d475de1714" providerId="AD" clId="Web-{B92B5DFB-DA6E-4F59-AEAB-006CD440AC60}" dt="2025-02-10T23:30:49.565" v="7" actId="14100"/>
      <pc:docMkLst>
        <pc:docMk/>
      </pc:docMkLst>
      <pc:sldChg chg="delSp modSp add replId">
        <pc:chgData name="Asiri, Ali" userId="S::ali.asiri@wsu.edu::db72da26-a1bf-4637-b8da-35d475de1714" providerId="AD" clId="Web-{B92B5DFB-DA6E-4F59-AEAB-006CD440AC60}" dt="2025-02-10T23:30:49.565" v="7" actId="14100"/>
        <pc:sldMkLst>
          <pc:docMk/>
          <pc:sldMk cId="533928957" sldId="851"/>
        </pc:sldMkLst>
        <pc:spChg chg="mod">
          <ac:chgData name="Asiri, Ali" userId="S::ali.asiri@wsu.edu::db72da26-a1bf-4637-b8da-35d475de1714" providerId="AD" clId="Web-{B92B5DFB-DA6E-4F59-AEAB-006CD440AC60}" dt="2025-02-10T23:30:36.595" v="5" actId="20577"/>
          <ac:spMkLst>
            <pc:docMk/>
            <pc:sldMk cId="533928957" sldId="851"/>
            <ac:spMk id="2" creationId="{877470BB-1F79-2FBB-51A2-1ED6B06600CC}"/>
          </ac:spMkLst>
        </pc:spChg>
      </pc:sldChg>
    </pc:docChg>
  </pc:docChgLst>
  <pc:docChgLst>
    <pc:chgData name="Asiri, Ali" userId="S::ali.asiri@wsu.edu::db72da26-a1bf-4637-b8da-35d475de1714" providerId="AD" clId="Web-{6ECA36E8-7886-4D87-9312-D0DA77A97535}"/>
    <pc:docChg chg="modSld">
      <pc:chgData name="Asiri, Ali" userId="S::ali.asiri@wsu.edu::db72da26-a1bf-4637-b8da-35d475de1714" providerId="AD" clId="Web-{6ECA36E8-7886-4D87-9312-D0DA77A97535}" dt="2025-02-14T04:34:21.603" v="170" actId="20577"/>
      <pc:docMkLst>
        <pc:docMk/>
      </pc:docMkLst>
      <pc:sldChg chg="addSp">
        <pc:chgData name="Asiri, Ali" userId="S::ali.asiri@wsu.edu::db72da26-a1bf-4637-b8da-35d475de1714" providerId="AD" clId="Web-{6ECA36E8-7886-4D87-9312-D0DA77A97535}" dt="2025-02-14T04:27:18.465" v="117"/>
        <pc:sldMkLst>
          <pc:docMk/>
          <pc:sldMk cId="0" sldId="256"/>
        </pc:sldMkLst>
        <pc:spChg chg="add">
          <ac:chgData name="Asiri, Ali" userId="S::ali.asiri@wsu.edu::db72da26-a1bf-4637-b8da-35d475de1714" providerId="AD" clId="Web-{6ECA36E8-7886-4D87-9312-D0DA77A97535}" dt="2025-02-14T04:27:18.465" v="117"/>
          <ac:spMkLst>
            <pc:docMk/>
            <pc:sldMk cId="0" sldId="256"/>
            <ac:spMk id="3" creationId="{DD657DF8-F82F-EDCA-A06C-65AD813AF8ED}"/>
          </ac:spMkLst>
        </pc:spChg>
      </pc:sldChg>
      <pc:sldChg chg="modSp">
        <pc:chgData name="Asiri, Ali" userId="S::ali.asiri@wsu.edu::db72da26-a1bf-4637-b8da-35d475de1714" providerId="AD" clId="Web-{6ECA36E8-7886-4D87-9312-D0DA77A97535}" dt="2025-02-14T04:14:51.065" v="0" actId="1076"/>
        <pc:sldMkLst>
          <pc:docMk/>
          <pc:sldMk cId="849408613" sldId="260"/>
        </pc:sldMkLst>
        <pc:spChg chg="mod">
          <ac:chgData name="Asiri, Ali" userId="S::ali.asiri@wsu.edu::db72da26-a1bf-4637-b8da-35d475de1714" providerId="AD" clId="Web-{6ECA36E8-7886-4D87-9312-D0DA77A97535}" dt="2025-02-14T04:14:51.065" v="0" actId="1076"/>
          <ac:spMkLst>
            <pc:docMk/>
            <pc:sldMk cId="849408613" sldId="260"/>
            <ac:spMk id="5" creationId="{C64613EC-D2FA-C342-813B-C018CD37AAEE}"/>
          </ac:spMkLst>
        </pc:spChg>
      </pc:sldChg>
      <pc:sldChg chg="modSp">
        <pc:chgData name="Asiri, Ali" userId="S::ali.asiri@wsu.edu::db72da26-a1bf-4637-b8da-35d475de1714" providerId="AD" clId="Web-{6ECA36E8-7886-4D87-9312-D0DA77A97535}" dt="2025-02-14T04:29:25.297" v="139" actId="1076"/>
        <pc:sldMkLst>
          <pc:docMk/>
          <pc:sldMk cId="2745577373" sldId="276"/>
        </pc:sldMkLst>
        <pc:picChg chg="mod">
          <ac:chgData name="Asiri, Ali" userId="S::ali.asiri@wsu.edu::db72da26-a1bf-4637-b8da-35d475de1714" providerId="AD" clId="Web-{6ECA36E8-7886-4D87-9312-D0DA77A97535}" dt="2025-02-14T04:29:25.297" v="139" actId="1076"/>
          <ac:picMkLst>
            <pc:docMk/>
            <pc:sldMk cId="2745577373" sldId="276"/>
            <ac:picMk id="9" creationId="{BAC996C1-E524-9620-9099-78F0CD5DC9E8}"/>
          </ac:picMkLst>
        </pc:picChg>
      </pc:sldChg>
      <pc:sldChg chg="modSp">
        <pc:chgData name="Asiri, Ali" userId="S::ali.asiri@wsu.edu::db72da26-a1bf-4637-b8da-35d475de1714" providerId="AD" clId="Web-{6ECA36E8-7886-4D87-9312-D0DA77A97535}" dt="2025-02-14T04:20:32.388" v="48" actId="1076"/>
        <pc:sldMkLst>
          <pc:docMk/>
          <pc:sldMk cId="1722708540" sldId="804"/>
        </pc:sldMkLst>
        <pc:spChg chg="mod">
          <ac:chgData name="Asiri, Ali" userId="S::ali.asiri@wsu.edu::db72da26-a1bf-4637-b8da-35d475de1714" providerId="AD" clId="Web-{6ECA36E8-7886-4D87-9312-D0DA77A97535}" dt="2025-02-14T04:20:32.388" v="48" actId="1076"/>
          <ac:spMkLst>
            <pc:docMk/>
            <pc:sldMk cId="1722708540" sldId="804"/>
            <ac:spMk id="6" creationId="{CC214C8B-672F-EE97-7248-D5AEBEEC9887}"/>
          </ac:spMkLst>
        </pc:spChg>
      </pc:sldChg>
      <pc:sldChg chg="modSp">
        <pc:chgData name="Asiri, Ali" userId="S::ali.asiri@wsu.edu::db72da26-a1bf-4637-b8da-35d475de1714" providerId="AD" clId="Web-{6ECA36E8-7886-4D87-9312-D0DA77A97535}" dt="2025-02-14T04:32:18.271" v="158" actId="1076"/>
        <pc:sldMkLst>
          <pc:docMk/>
          <pc:sldMk cId="2715718315" sldId="829"/>
        </pc:sldMkLst>
        <pc:spChg chg="mod">
          <ac:chgData name="Asiri, Ali" userId="S::ali.asiri@wsu.edu::db72da26-a1bf-4637-b8da-35d475de1714" providerId="AD" clId="Web-{6ECA36E8-7886-4D87-9312-D0DA77A97535}" dt="2025-02-14T04:32:11.880" v="156" actId="20577"/>
          <ac:spMkLst>
            <pc:docMk/>
            <pc:sldMk cId="2715718315" sldId="829"/>
            <ac:spMk id="2" creationId="{8122649B-3C98-578E-016E-23A90970A525}"/>
          </ac:spMkLst>
        </pc:spChg>
        <pc:picChg chg="mod">
          <ac:chgData name="Asiri, Ali" userId="S::ali.asiri@wsu.edu::db72da26-a1bf-4637-b8da-35d475de1714" providerId="AD" clId="Web-{6ECA36E8-7886-4D87-9312-D0DA77A97535}" dt="2025-02-14T04:32:14.318" v="157" actId="1076"/>
          <ac:picMkLst>
            <pc:docMk/>
            <pc:sldMk cId="2715718315" sldId="829"/>
            <ac:picMk id="8" creationId="{1A8D743B-88B8-4870-61E6-D05DEEF4F319}"/>
          </ac:picMkLst>
        </pc:picChg>
        <pc:picChg chg="mod">
          <ac:chgData name="Asiri, Ali" userId="S::ali.asiri@wsu.edu::db72da26-a1bf-4637-b8da-35d475de1714" providerId="AD" clId="Web-{6ECA36E8-7886-4D87-9312-D0DA77A97535}" dt="2025-02-14T04:32:18.271" v="158" actId="1076"/>
          <ac:picMkLst>
            <pc:docMk/>
            <pc:sldMk cId="2715718315" sldId="829"/>
            <ac:picMk id="10" creationId="{12A50600-73A7-8A81-6AE8-913F10201FE9}"/>
          </ac:picMkLst>
        </pc:picChg>
      </pc:sldChg>
      <pc:sldChg chg="addSp delSp modSp">
        <pc:chgData name="Asiri, Ali" userId="S::ali.asiri@wsu.edu::db72da26-a1bf-4637-b8da-35d475de1714" providerId="AD" clId="Web-{6ECA36E8-7886-4D87-9312-D0DA77A97535}" dt="2025-02-14T04:34:00.431" v="168"/>
        <pc:sldMkLst>
          <pc:docMk/>
          <pc:sldMk cId="2020128977" sldId="831"/>
        </pc:sldMkLst>
        <pc:spChg chg="add del mod">
          <ac:chgData name="Asiri, Ali" userId="S::ali.asiri@wsu.edu::db72da26-a1bf-4637-b8da-35d475de1714" providerId="AD" clId="Web-{6ECA36E8-7886-4D87-9312-D0DA77A97535}" dt="2025-02-14T04:34:00.431" v="168"/>
          <ac:spMkLst>
            <pc:docMk/>
            <pc:sldMk cId="2020128977" sldId="831"/>
            <ac:spMk id="3" creationId="{71C632F7-966F-C3DD-BAF5-DD54BFCFD037}"/>
          </ac:spMkLst>
        </pc:spChg>
        <pc:spChg chg="del">
          <ac:chgData name="Asiri, Ali" userId="S::ali.asiri@wsu.edu::db72da26-a1bf-4637-b8da-35d475de1714" providerId="AD" clId="Web-{6ECA36E8-7886-4D87-9312-D0DA77A97535}" dt="2025-02-14T04:33:57.977" v="167"/>
          <ac:spMkLst>
            <pc:docMk/>
            <pc:sldMk cId="2020128977" sldId="831"/>
            <ac:spMk id="12" creationId="{5D75C2F9-1FA6-34E1-2AAA-D7F31EABEA76}"/>
          </ac:spMkLst>
        </pc:spChg>
      </pc:sldChg>
      <pc:sldChg chg="modSp">
        <pc:chgData name="Asiri, Ali" userId="S::ali.asiri@wsu.edu::db72da26-a1bf-4637-b8da-35d475de1714" providerId="AD" clId="Web-{6ECA36E8-7886-4D87-9312-D0DA77A97535}" dt="2025-02-14T04:28:20.513" v="128" actId="14100"/>
        <pc:sldMkLst>
          <pc:docMk/>
          <pc:sldMk cId="1847610283" sldId="833"/>
        </pc:sldMkLst>
        <pc:spChg chg="mod">
          <ac:chgData name="Asiri, Ali" userId="S::ali.asiri@wsu.edu::db72da26-a1bf-4637-b8da-35d475de1714" providerId="AD" clId="Web-{6ECA36E8-7886-4D87-9312-D0DA77A97535}" dt="2025-02-14T04:28:09.825" v="126" actId="1076"/>
          <ac:spMkLst>
            <pc:docMk/>
            <pc:sldMk cId="1847610283" sldId="833"/>
            <ac:spMk id="6" creationId="{5AB341EA-E4CF-F55B-C995-65152A8F26DD}"/>
          </ac:spMkLst>
        </pc:spChg>
        <pc:picChg chg="mod">
          <ac:chgData name="Asiri, Ali" userId="S::ali.asiri@wsu.edu::db72da26-a1bf-4637-b8da-35d475de1714" providerId="AD" clId="Web-{6ECA36E8-7886-4D87-9312-D0DA77A97535}" dt="2025-02-14T04:28:20.513" v="128" actId="14100"/>
          <ac:picMkLst>
            <pc:docMk/>
            <pc:sldMk cId="1847610283" sldId="833"/>
            <ac:picMk id="10" creationId="{D698B4BB-56CA-D456-403F-F5127F52A587}"/>
          </ac:picMkLst>
        </pc:picChg>
      </pc:sldChg>
      <pc:sldChg chg="addSp delSp">
        <pc:chgData name="Asiri, Ali" userId="S::ali.asiri@wsu.edu::db72da26-a1bf-4637-b8da-35d475de1714" providerId="AD" clId="Web-{6ECA36E8-7886-4D87-9312-D0DA77A97535}" dt="2025-02-14T04:27:50.450" v="119"/>
        <pc:sldMkLst>
          <pc:docMk/>
          <pc:sldMk cId="114646226" sldId="836"/>
        </pc:sldMkLst>
        <pc:spChg chg="add">
          <ac:chgData name="Asiri, Ali" userId="S::ali.asiri@wsu.edu::db72da26-a1bf-4637-b8da-35d475de1714" providerId="AD" clId="Web-{6ECA36E8-7886-4D87-9312-D0DA77A97535}" dt="2025-02-14T04:27:47.356" v="118"/>
          <ac:spMkLst>
            <pc:docMk/>
            <pc:sldMk cId="114646226" sldId="836"/>
            <ac:spMk id="3" creationId="{123B7FB4-EC9E-AC92-84A7-7AB0B0CBB86B}"/>
          </ac:spMkLst>
        </pc:spChg>
        <pc:spChg chg="del">
          <ac:chgData name="Asiri, Ali" userId="S::ali.asiri@wsu.edu::db72da26-a1bf-4637-b8da-35d475de1714" providerId="AD" clId="Web-{6ECA36E8-7886-4D87-9312-D0DA77A97535}" dt="2025-02-14T04:27:50.450" v="119"/>
          <ac:spMkLst>
            <pc:docMk/>
            <pc:sldMk cId="114646226" sldId="836"/>
            <ac:spMk id="117" creationId="{00000000-0000-0000-0000-000000000000}"/>
          </ac:spMkLst>
        </pc:spChg>
      </pc:sldChg>
      <pc:sldChg chg="modSp">
        <pc:chgData name="Asiri, Ali" userId="S::ali.asiri@wsu.edu::db72da26-a1bf-4637-b8da-35d475de1714" providerId="AD" clId="Web-{6ECA36E8-7886-4D87-9312-D0DA77A97535}" dt="2025-02-14T04:26:59.464" v="114" actId="20577"/>
        <pc:sldMkLst>
          <pc:docMk/>
          <pc:sldMk cId="2030431854" sldId="838"/>
        </pc:sldMkLst>
        <pc:spChg chg="mod">
          <ac:chgData name="Asiri, Ali" userId="S::ali.asiri@wsu.edu::db72da26-a1bf-4637-b8da-35d475de1714" providerId="AD" clId="Web-{6ECA36E8-7886-4D87-9312-D0DA77A97535}" dt="2025-02-14T04:26:59.464" v="114" actId="20577"/>
          <ac:spMkLst>
            <pc:docMk/>
            <pc:sldMk cId="2030431854" sldId="838"/>
            <ac:spMk id="68" creationId="{00000000-0000-0000-0000-000000000000}"/>
          </ac:spMkLst>
        </pc:spChg>
      </pc:sldChg>
      <pc:sldChg chg="addSp">
        <pc:chgData name="Asiri, Ali" userId="S::ali.asiri@wsu.edu::db72da26-a1bf-4637-b8da-35d475de1714" providerId="AD" clId="Web-{6ECA36E8-7886-4D87-9312-D0DA77A97535}" dt="2025-02-14T04:27:05.870" v="115"/>
        <pc:sldMkLst>
          <pc:docMk/>
          <pc:sldMk cId="1450003137" sldId="839"/>
        </pc:sldMkLst>
        <pc:spChg chg="add">
          <ac:chgData name="Asiri, Ali" userId="S::ali.asiri@wsu.edu::db72da26-a1bf-4637-b8da-35d475de1714" providerId="AD" clId="Web-{6ECA36E8-7886-4D87-9312-D0DA77A97535}" dt="2025-02-14T04:27:05.870" v="115"/>
          <ac:spMkLst>
            <pc:docMk/>
            <pc:sldMk cId="1450003137" sldId="839"/>
            <ac:spMk id="4" creationId="{86C32338-4E22-B3CE-49D9-F9AE61AE0B80}"/>
          </ac:spMkLst>
        </pc:spChg>
      </pc:sldChg>
      <pc:sldChg chg="addSp">
        <pc:chgData name="Asiri, Ali" userId="S::ali.asiri@wsu.edu::db72da26-a1bf-4637-b8da-35d475de1714" providerId="AD" clId="Web-{6ECA36E8-7886-4D87-9312-D0DA77A97535}" dt="2025-02-14T04:27:13.120" v="116"/>
        <pc:sldMkLst>
          <pc:docMk/>
          <pc:sldMk cId="2460063183" sldId="840"/>
        </pc:sldMkLst>
        <pc:spChg chg="add">
          <ac:chgData name="Asiri, Ali" userId="S::ali.asiri@wsu.edu::db72da26-a1bf-4637-b8da-35d475de1714" providerId="AD" clId="Web-{6ECA36E8-7886-4D87-9312-D0DA77A97535}" dt="2025-02-14T04:27:13.120" v="116"/>
          <ac:spMkLst>
            <pc:docMk/>
            <pc:sldMk cId="2460063183" sldId="840"/>
            <ac:spMk id="4" creationId="{FDD2AED2-AB9F-5506-8F14-6F2586042031}"/>
          </ac:spMkLst>
        </pc:spChg>
      </pc:sldChg>
      <pc:sldChg chg="modSp">
        <pc:chgData name="Asiri, Ali" userId="S::ali.asiri@wsu.edu::db72da26-a1bf-4637-b8da-35d475de1714" providerId="AD" clId="Web-{6ECA36E8-7886-4D87-9312-D0DA77A97535}" dt="2025-02-14T04:32:44.116" v="162" actId="1076"/>
        <pc:sldMkLst>
          <pc:docMk/>
          <pc:sldMk cId="841022466" sldId="843"/>
        </pc:sldMkLst>
        <pc:spChg chg="mod">
          <ac:chgData name="Asiri, Ali" userId="S::ali.asiri@wsu.edu::db72da26-a1bf-4637-b8da-35d475de1714" providerId="AD" clId="Web-{6ECA36E8-7886-4D87-9312-D0DA77A97535}" dt="2025-02-14T04:32:44.116" v="162" actId="1076"/>
          <ac:spMkLst>
            <pc:docMk/>
            <pc:sldMk cId="841022466" sldId="843"/>
            <ac:spMk id="62" creationId="{00000000-0000-0000-0000-000000000000}"/>
          </ac:spMkLst>
        </pc:spChg>
        <pc:picChg chg="mod">
          <ac:chgData name="Asiri, Ali" userId="S::ali.asiri@wsu.edu::db72da26-a1bf-4637-b8da-35d475de1714" providerId="AD" clId="Web-{6ECA36E8-7886-4D87-9312-D0DA77A97535}" dt="2025-02-14T04:21:09.358" v="51" actId="14100"/>
          <ac:picMkLst>
            <pc:docMk/>
            <pc:sldMk cId="841022466" sldId="843"/>
            <ac:picMk id="63" creationId="{00000000-0000-0000-0000-000000000000}"/>
          </ac:picMkLst>
        </pc:picChg>
      </pc:sldChg>
      <pc:sldChg chg="modSp">
        <pc:chgData name="Asiri, Ali" userId="S::ali.asiri@wsu.edu::db72da26-a1bf-4637-b8da-35d475de1714" providerId="AD" clId="Web-{6ECA36E8-7886-4D87-9312-D0DA77A97535}" dt="2025-02-14T04:33:38.852" v="166" actId="1076"/>
        <pc:sldMkLst>
          <pc:docMk/>
          <pc:sldMk cId="3175850574" sldId="844"/>
        </pc:sldMkLst>
        <pc:spChg chg="mod">
          <ac:chgData name="Asiri, Ali" userId="S::ali.asiri@wsu.edu::db72da26-a1bf-4637-b8da-35d475de1714" providerId="AD" clId="Web-{6ECA36E8-7886-4D87-9312-D0DA77A97535}" dt="2025-02-14T04:21:30.234" v="53" actId="1076"/>
          <ac:spMkLst>
            <pc:docMk/>
            <pc:sldMk cId="3175850574" sldId="844"/>
            <ac:spMk id="68" creationId="{00000000-0000-0000-0000-000000000000}"/>
          </ac:spMkLst>
        </pc:spChg>
        <pc:spChg chg="mod">
          <ac:chgData name="Asiri, Ali" userId="S::ali.asiri@wsu.edu::db72da26-a1bf-4637-b8da-35d475de1714" providerId="AD" clId="Web-{6ECA36E8-7886-4D87-9312-D0DA77A97535}" dt="2025-02-14T04:33:12.585" v="165" actId="14100"/>
          <ac:spMkLst>
            <pc:docMk/>
            <pc:sldMk cId="3175850574" sldId="844"/>
            <ac:spMk id="69" creationId="{00000000-0000-0000-0000-000000000000}"/>
          </ac:spMkLst>
        </pc:spChg>
        <pc:picChg chg="mod">
          <ac:chgData name="Asiri, Ali" userId="S::ali.asiri@wsu.edu::db72da26-a1bf-4637-b8da-35d475de1714" providerId="AD" clId="Web-{6ECA36E8-7886-4D87-9312-D0DA77A97535}" dt="2025-02-14T04:33:38.852" v="166" actId="1076"/>
          <ac:picMkLst>
            <pc:docMk/>
            <pc:sldMk cId="3175850574" sldId="844"/>
            <ac:picMk id="2" creationId="{C162A8B1-6A9D-0D12-475C-5B45F4EE0658}"/>
          </ac:picMkLst>
        </pc:picChg>
      </pc:sldChg>
      <pc:sldChg chg="addSp modSp">
        <pc:chgData name="Asiri, Ali" userId="S::ali.asiri@wsu.edu::db72da26-a1bf-4637-b8da-35d475de1714" providerId="AD" clId="Web-{6ECA36E8-7886-4D87-9312-D0DA77A97535}" dt="2025-02-14T04:25:30.789" v="99" actId="14100"/>
        <pc:sldMkLst>
          <pc:docMk/>
          <pc:sldMk cId="723293678" sldId="845"/>
        </pc:sldMkLst>
        <pc:spChg chg="add mod">
          <ac:chgData name="Asiri, Ali" userId="S::ali.asiri@wsu.edu::db72da26-a1bf-4637-b8da-35d475de1714" providerId="AD" clId="Web-{6ECA36E8-7886-4D87-9312-D0DA77A97535}" dt="2025-02-14T04:25:30.789" v="99" actId="14100"/>
          <ac:spMkLst>
            <pc:docMk/>
            <pc:sldMk cId="723293678" sldId="845"/>
            <ac:spMk id="7" creationId="{7ADA98CE-D9FC-A983-2AEA-37BFAC0BB2E5}"/>
          </ac:spMkLst>
        </pc:spChg>
        <pc:spChg chg="mod">
          <ac:chgData name="Asiri, Ali" userId="S::ali.asiri@wsu.edu::db72da26-a1bf-4637-b8da-35d475de1714" providerId="AD" clId="Web-{6ECA36E8-7886-4D87-9312-D0DA77A97535}" dt="2025-02-14T04:21:56.422" v="57" actId="1076"/>
          <ac:spMkLst>
            <pc:docMk/>
            <pc:sldMk cId="723293678" sldId="845"/>
            <ac:spMk id="74" creationId="{00000000-0000-0000-0000-000000000000}"/>
          </ac:spMkLst>
        </pc:spChg>
        <pc:picChg chg="mod">
          <ac:chgData name="Asiri, Ali" userId="S::ali.asiri@wsu.edu::db72da26-a1bf-4637-b8da-35d475de1714" providerId="AD" clId="Web-{6ECA36E8-7886-4D87-9312-D0DA77A97535}" dt="2025-02-14T04:21:50.719" v="56" actId="1076"/>
          <ac:picMkLst>
            <pc:docMk/>
            <pc:sldMk cId="723293678" sldId="845"/>
            <ac:picMk id="2" creationId="{F3319D0F-C046-D1A3-C078-C4F690A25D31}"/>
          </ac:picMkLst>
        </pc:picChg>
      </pc:sldChg>
      <pc:sldChg chg="addSp modSp">
        <pc:chgData name="Asiri, Ali" userId="S::ali.asiri@wsu.edu::db72da26-a1bf-4637-b8da-35d475de1714" providerId="AD" clId="Web-{6ECA36E8-7886-4D87-9312-D0DA77A97535}" dt="2025-02-14T04:31:05.206" v="151" actId="1076"/>
        <pc:sldMkLst>
          <pc:docMk/>
          <pc:sldMk cId="2066076597" sldId="847"/>
        </pc:sldMkLst>
        <pc:spChg chg="add mod">
          <ac:chgData name="Asiri, Ali" userId="S::ali.asiri@wsu.edu::db72da26-a1bf-4637-b8da-35d475de1714" providerId="AD" clId="Web-{6ECA36E8-7886-4D87-9312-D0DA77A97535}" dt="2025-02-14T04:19:35.262" v="43" actId="20577"/>
          <ac:spMkLst>
            <pc:docMk/>
            <pc:sldMk cId="2066076597" sldId="847"/>
            <ac:spMk id="2" creationId="{DC3CBDDA-B259-91D0-F695-661824720681}"/>
          </ac:spMkLst>
        </pc:spChg>
        <pc:spChg chg="mod">
          <ac:chgData name="Asiri, Ali" userId="S::ali.asiri@wsu.edu::db72da26-a1bf-4637-b8da-35d475de1714" providerId="AD" clId="Web-{6ECA36E8-7886-4D87-9312-D0DA77A97535}" dt="2025-02-14T04:20:15.669" v="47" actId="1076"/>
          <ac:spMkLst>
            <pc:docMk/>
            <pc:sldMk cId="2066076597" sldId="847"/>
            <ac:spMk id="6" creationId="{B5608C25-38F6-F829-1515-457C15DBFC4C}"/>
          </ac:spMkLst>
        </pc:spChg>
        <pc:spChg chg="mod">
          <ac:chgData name="Asiri, Ali" userId="S::ali.asiri@wsu.edu::db72da26-a1bf-4637-b8da-35d475de1714" providerId="AD" clId="Web-{6ECA36E8-7886-4D87-9312-D0DA77A97535}" dt="2025-02-14T04:30:01.423" v="144" actId="20577"/>
          <ac:spMkLst>
            <pc:docMk/>
            <pc:sldMk cId="2066076597" sldId="847"/>
            <ac:spMk id="12" creationId="{985D3B54-0924-4182-896F-A2CFC0A98163}"/>
          </ac:spMkLst>
        </pc:spChg>
        <pc:picChg chg="add mod">
          <ac:chgData name="Asiri, Ali" userId="S::ali.asiri@wsu.edu::db72da26-a1bf-4637-b8da-35d475de1714" providerId="AD" clId="Web-{6ECA36E8-7886-4D87-9312-D0DA77A97535}" dt="2025-02-14T04:31:05.206" v="151" actId="1076"/>
          <ac:picMkLst>
            <pc:docMk/>
            <pc:sldMk cId="2066076597" sldId="847"/>
            <ac:picMk id="4" creationId="{EE519D3D-B870-10CE-E807-DEE5223F3F0C}"/>
          </ac:picMkLst>
        </pc:picChg>
      </pc:sldChg>
      <pc:sldChg chg="addSp modSp">
        <pc:chgData name="Asiri, Ali" userId="S::ali.asiri@wsu.edu::db72da26-a1bf-4637-b8da-35d475de1714" providerId="AD" clId="Web-{6ECA36E8-7886-4D87-9312-D0DA77A97535}" dt="2025-02-14T04:32:00.442" v="154" actId="1076"/>
        <pc:sldMkLst>
          <pc:docMk/>
          <pc:sldMk cId="1353997510" sldId="848"/>
        </pc:sldMkLst>
        <pc:spChg chg="mod">
          <ac:chgData name="Asiri, Ali" userId="S::ali.asiri@wsu.edu::db72da26-a1bf-4637-b8da-35d475de1714" providerId="AD" clId="Web-{6ECA36E8-7886-4D87-9312-D0DA77A97535}" dt="2025-02-14T04:32:00.442" v="154" actId="1076"/>
          <ac:spMkLst>
            <pc:docMk/>
            <pc:sldMk cId="1353997510" sldId="848"/>
            <ac:spMk id="4" creationId="{F23E14CD-9CC3-092B-A4E1-83D59174F2C1}"/>
          </ac:spMkLst>
        </pc:spChg>
        <pc:spChg chg="add">
          <ac:chgData name="Asiri, Ali" userId="S::ali.asiri@wsu.edu::db72da26-a1bf-4637-b8da-35d475de1714" providerId="AD" clId="Web-{6ECA36E8-7886-4D87-9312-D0DA77A97535}" dt="2025-02-14T04:31:54.958" v="153"/>
          <ac:spMkLst>
            <pc:docMk/>
            <pc:sldMk cId="1353997510" sldId="848"/>
            <ac:spMk id="8" creationId="{F9618831-9F16-EB65-9E9A-A5FE421818CA}"/>
          </ac:spMkLst>
        </pc:spChg>
        <pc:picChg chg="mod">
          <ac:chgData name="Asiri, Ali" userId="S::ali.asiri@wsu.edu::db72da26-a1bf-4637-b8da-35d475de1714" providerId="AD" clId="Web-{6ECA36E8-7886-4D87-9312-D0DA77A97535}" dt="2025-02-14T04:31:43.301" v="152" actId="1076"/>
          <ac:picMkLst>
            <pc:docMk/>
            <pc:sldMk cId="1353997510" sldId="848"/>
            <ac:picMk id="5" creationId="{B8F3DF65-E9A0-38B7-E05C-EC9B623350DF}"/>
          </ac:picMkLst>
        </pc:picChg>
      </pc:sldChg>
      <pc:sldChg chg="modSp modCm">
        <pc:chgData name="Asiri, Ali" userId="S::ali.asiri@wsu.edu::db72da26-a1bf-4637-b8da-35d475de1714" providerId="AD" clId="Web-{6ECA36E8-7886-4D87-9312-D0DA77A97535}" dt="2025-02-14T04:29:06.843" v="138" actId="14100"/>
        <pc:sldMkLst>
          <pc:docMk/>
          <pc:sldMk cId="3382487566" sldId="850"/>
        </pc:sldMkLst>
        <pc:spChg chg="mod">
          <ac:chgData name="Asiri, Ali" userId="S::ali.asiri@wsu.edu::db72da26-a1bf-4637-b8da-35d475de1714" providerId="AD" clId="Web-{6ECA36E8-7886-4D87-9312-D0DA77A97535}" dt="2025-02-14T04:28:50.342" v="134" actId="1076"/>
          <ac:spMkLst>
            <pc:docMk/>
            <pc:sldMk cId="3382487566" sldId="850"/>
            <ac:spMk id="6" creationId="{3AB7A398-6D9C-59A1-EC24-6103E9FB2D3B}"/>
          </ac:spMkLst>
        </pc:spChg>
        <pc:picChg chg="mod">
          <ac:chgData name="Asiri, Ali" userId="S::ali.asiri@wsu.edu::db72da26-a1bf-4637-b8da-35d475de1714" providerId="AD" clId="Web-{6ECA36E8-7886-4D87-9312-D0DA77A97535}" dt="2025-02-14T04:29:06.843" v="138" actId="14100"/>
          <ac:picMkLst>
            <pc:docMk/>
            <pc:sldMk cId="3382487566" sldId="850"/>
            <ac:picMk id="2" creationId="{7812A4F3-E4FA-8999-3649-FC81B00298B4}"/>
          </ac:picMkLst>
        </pc:picChg>
        <pc:picChg chg="mod">
          <ac:chgData name="Asiri, Ali" userId="S::ali.asiri@wsu.edu::db72da26-a1bf-4637-b8da-35d475de1714" providerId="AD" clId="Web-{6ECA36E8-7886-4D87-9312-D0DA77A97535}" dt="2025-02-14T04:29:04.124" v="137" actId="14100"/>
          <ac:picMkLst>
            <pc:docMk/>
            <pc:sldMk cId="3382487566" sldId="850"/>
            <ac:picMk id="8" creationId="{FC3A261D-0C35-2EB4-EF73-34549DA5D2D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siri, Ali" userId="S::ali.asiri@wsu.edu::db72da26-a1bf-4637-b8da-35d475de1714" providerId="AD" clId="Web-{6ECA36E8-7886-4D87-9312-D0DA77A97535}" dt="2025-02-14T04:28:45.108" v="132" actId="20577"/>
              <pc2:cmMkLst xmlns:pc2="http://schemas.microsoft.com/office/powerpoint/2019/9/main/command">
                <pc:docMk/>
                <pc:sldMk cId="3382487566" sldId="850"/>
                <pc2:cmMk id="{4C0F1115-7DB0-4033-B35C-487EC4708333}"/>
              </pc2:cmMkLst>
            </pc226:cmChg>
          </p:ext>
        </pc:extLst>
      </pc:sldChg>
      <pc:sldChg chg="addSp modSp">
        <pc:chgData name="Asiri, Ali" userId="S::ali.asiri@wsu.edu::db72da26-a1bf-4637-b8da-35d475de1714" providerId="AD" clId="Web-{6ECA36E8-7886-4D87-9312-D0DA77A97535}" dt="2025-02-14T04:25:43.492" v="100"/>
        <pc:sldMkLst>
          <pc:docMk/>
          <pc:sldMk cId="1738122504" sldId="854"/>
        </pc:sldMkLst>
        <pc:spChg chg="mod">
          <ac:chgData name="Asiri, Ali" userId="S::ali.asiri@wsu.edu::db72da26-a1bf-4637-b8da-35d475de1714" providerId="AD" clId="Web-{6ECA36E8-7886-4D87-9312-D0DA77A97535}" dt="2025-02-14T04:22:39.315" v="58" actId="14100"/>
          <ac:spMkLst>
            <pc:docMk/>
            <pc:sldMk cId="1738122504" sldId="854"/>
            <ac:spMk id="2" creationId="{20D2F39F-7EA1-B1B8-69C4-59C0A7F747C4}"/>
          </ac:spMkLst>
        </pc:spChg>
        <pc:spChg chg="add">
          <ac:chgData name="Asiri, Ali" userId="S::ali.asiri@wsu.edu::db72da26-a1bf-4637-b8da-35d475de1714" providerId="AD" clId="Web-{6ECA36E8-7886-4D87-9312-D0DA77A97535}" dt="2025-02-14T04:25:43.492" v="100"/>
          <ac:spMkLst>
            <pc:docMk/>
            <pc:sldMk cId="1738122504" sldId="854"/>
            <ac:spMk id="10" creationId="{DE958274-BEF9-1482-2B2F-87A0C172940C}"/>
          </ac:spMkLst>
        </pc:spChg>
      </pc:sldChg>
      <pc:sldChg chg="modSp">
        <pc:chgData name="Asiri, Ali" userId="S::ali.asiri@wsu.edu::db72da26-a1bf-4637-b8da-35d475de1714" providerId="AD" clId="Web-{6ECA36E8-7886-4D87-9312-D0DA77A97535}" dt="2025-02-14T04:34:15.181" v="169" actId="20577"/>
        <pc:sldMkLst>
          <pc:docMk/>
          <pc:sldMk cId="3057902147" sldId="855"/>
        </pc:sldMkLst>
        <pc:spChg chg="mod">
          <ac:chgData name="Asiri, Ali" userId="S::ali.asiri@wsu.edu::db72da26-a1bf-4637-b8da-35d475de1714" providerId="AD" clId="Web-{6ECA36E8-7886-4D87-9312-D0DA77A97535}" dt="2025-02-14T04:34:15.181" v="169" actId="20577"/>
          <ac:spMkLst>
            <pc:docMk/>
            <pc:sldMk cId="3057902147" sldId="855"/>
            <ac:spMk id="6" creationId="{0FF9E5DA-80DF-1A7C-A9E1-15AC0A46E235}"/>
          </ac:spMkLst>
        </pc:spChg>
      </pc:sldChg>
      <pc:sldChg chg="modSp">
        <pc:chgData name="Asiri, Ali" userId="S::ali.asiri@wsu.edu::db72da26-a1bf-4637-b8da-35d475de1714" providerId="AD" clId="Web-{6ECA36E8-7886-4D87-9312-D0DA77A97535}" dt="2025-02-14T04:34:21.603" v="170" actId="20577"/>
        <pc:sldMkLst>
          <pc:docMk/>
          <pc:sldMk cId="2338192039" sldId="857"/>
        </pc:sldMkLst>
        <pc:spChg chg="mod">
          <ac:chgData name="Asiri, Ali" userId="S::ali.asiri@wsu.edu::db72da26-a1bf-4637-b8da-35d475de1714" providerId="AD" clId="Web-{6ECA36E8-7886-4D87-9312-D0DA77A97535}" dt="2025-02-14T04:34:21.603" v="170" actId="20577"/>
          <ac:spMkLst>
            <pc:docMk/>
            <pc:sldMk cId="2338192039" sldId="857"/>
            <ac:spMk id="2" creationId="{FCD161C5-A2DA-97EF-9F76-D1FB3E6A367A}"/>
          </ac:spMkLst>
        </pc:spChg>
      </pc:sldChg>
    </pc:docChg>
  </pc:docChgLst>
</pc:chgInfo>
</file>

<file path=ppt/comments/modernComment_352_C99CAA0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0F1115-7DB0-4033-B35C-487EC4708333}" authorId="{EC141A20-D35B-2F78-BEAA-70005496403B}" created="2025-02-10T21:46:42.3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82487566" sldId="850"/>
      <ac:spMk id="6" creationId="{3AB7A398-6D9C-59A1-EC24-6103E9FB2D3B}"/>
      <ac:txMk cp="0" len="17">
        <ac:context len="18" hash="187139235"/>
      </ac:txMk>
    </ac:txMkLst>
    <p188:pos x="5550775" y="492672"/>
    <p188:txBody>
      <a:bodyPr/>
      <a:lstStyle/>
      <a:p>
        <a:r>
          <a:rPr lang="en-US"/>
          <a:t>We may need to mention the purpose of the Tutor Me with AI before we show the demo.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A3E1F-D1B2-2349-859F-8948C17B7BB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A6F82-69D2-114A-8DD6-99201CEDD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8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team: Ali, Associates, Affiliates and clients; see our web page – QR code on the handout and end of each presentation.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47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3F492-2288-CBF5-B6CE-B4FA43067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9EA18-02BF-072F-1EFA-9F360D41F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25914E-BD80-0528-4014-58E8CF49B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Continue with lab time: build another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A57C3-0439-A3E1-FAFF-A608D59BE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13EAD-86FE-943E-D361-2424FB344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974E61-71A7-9AE4-95C1-5CC71D416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C748E-3288-A7E8-7A4E-7E534BEAF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Continue with lab time: build another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DB5B7-6007-5BC0-B70E-9044D70E3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31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Continue with lab time: build another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0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CE82C-1683-0DA1-A498-815D2B33E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BDB9CC-9494-1C02-CCD0-F0E1B996F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09E862-7BA6-DB50-EB27-9F5F784DE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6F35-D989-7BA6-6D61-4B1423476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5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6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17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60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08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38AE6-178B-4400-465B-51932E19E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8ABCB6-C7C0-BBBC-5FD9-7F1995A65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9FEB2B-370E-F340-4CE1-ACB0E9E4B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F221-EA32-03F3-E301-9A4DC165E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93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062b348b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3062b348b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u="none" strike="noStrike">
              <a:latin typeface="Aptos"/>
              <a:cs typeface="Times New Roman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27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062b348b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062b348b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062b348b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062b348b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0537f331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330537f33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0537f3318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330537f3318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0537f3318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30537f331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0537f3318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330537f3318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0537f3318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30537f331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0537f3318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30537f3318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7BB03-2D19-28E7-BC25-F63D0684B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DA9EE8-C8EC-0E05-5B4D-28056F7DA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02487-D145-9456-445A-7523B2B5A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B3C5B-5670-7536-AE30-8C028B13F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2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99AFE-078D-BFDC-74EE-83FC91940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1EA60-E17E-C728-E41B-2AAFB398C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C4611-AFD7-CB2F-0C25-14F50AE65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2F8DD-1D0B-860D-E8ED-4C2FFB65B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616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Will be around up 3.45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0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D9623-705A-D09D-8D65-7575D0711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D0C9D-BCEB-0BC4-3105-E18870DBE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484BAA-5B4D-7745-A1DC-0889154A8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F503-E023-64CA-E1FD-C505EA570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8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B6EB1-972E-5E67-0C62-ECC1307BB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F9D7B-4CAE-AC14-4769-5FA6AD3F1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CEB87A-80AD-7B00-84EC-D302135D3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b="1" u="sng"/>
              <a:t>Learning Support: </a:t>
            </a:r>
            <a:r>
              <a:rPr lang="en-US"/>
              <a:t>The scaffolding process </a:t>
            </a:r>
            <a:r>
              <a:rPr lang="en-US" b="1"/>
              <a:t>breaks down assignments into clear steps</a:t>
            </a:r>
            <a:r>
              <a:rPr lang="en-US"/>
              <a:t>, providing </a:t>
            </a:r>
            <a:r>
              <a:rPr lang="en-US" b="1"/>
              <a:t>guidance</a:t>
            </a:r>
            <a:r>
              <a:rPr lang="en-US"/>
              <a:t> for students who may struggle with open-ended tasks. It </a:t>
            </a:r>
            <a:r>
              <a:rPr lang="en-US" b="1"/>
              <a:t>simplifies instructions</a:t>
            </a:r>
            <a:r>
              <a:rPr lang="en-US"/>
              <a:t>, making them accessible for diverse learners, including </a:t>
            </a:r>
            <a:r>
              <a:rPr lang="en-US" b="1"/>
              <a:t>MLLs</a:t>
            </a:r>
            <a:r>
              <a:rPr lang="en-US"/>
              <a:t> and </a:t>
            </a:r>
            <a:r>
              <a:rPr lang="en-US" b="1"/>
              <a:t>students with different learning needs</a:t>
            </a:r>
            <a:r>
              <a:rPr lang="en-US"/>
              <a:t>.</a:t>
            </a:r>
          </a:p>
          <a:p>
            <a:pPr>
              <a:buFont typeface="Arial"/>
              <a:buChar char="•"/>
            </a:pPr>
            <a:r>
              <a:rPr lang="en-US" b="1" u="sng"/>
              <a:t> Autonomy-structure balance: </a:t>
            </a:r>
            <a:r>
              <a:rPr lang="en-US"/>
              <a:t>By scaffolding the assignment in a way that promotes gradual independence, students gain a </a:t>
            </a:r>
            <a:r>
              <a:rPr lang="en-US" b="1"/>
              <a:t>sense of control</a:t>
            </a:r>
            <a:r>
              <a:rPr lang="en-US"/>
              <a:t> over their learning process.</a:t>
            </a:r>
            <a:endParaRPr lang="en-US" b="1"/>
          </a:p>
          <a:p>
            <a:pPr>
              <a:buFont typeface="Arial"/>
              <a:buChar char="•"/>
            </a:pPr>
            <a:r>
              <a:rPr lang="en-US" b="1" u="sng"/>
              <a:t>Interest: </a:t>
            </a:r>
            <a:r>
              <a:rPr lang="en-US"/>
              <a:t>If teachers </a:t>
            </a:r>
            <a:r>
              <a:rPr lang="en-US" b="1"/>
              <a:t>design the assignment</a:t>
            </a:r>
            <a:r>
              <a:rPr lang="en-US"/>
              <a:t> with student interests in mind, the tool helps </a:t>
            </a:r>
            <a:r>
              <a:rPr lang="en-US" b="1"/>
              <a:t>communicate</a:t>
            </a:r>
            <a:r>
              <a:rPr lang="en-US"/>
              <a:t> the task effectively.</a:t>
            </a:r>
            <a:endParaRPr lang="en-US" b="1"/>
          </a:p>
          <a:p>
            <a:pPr marL="171450" indent="-171450">
              <a:buFont typeface="Calibri"/>
              <a:buChar char="-"/>
            </a:pPr>
            <a:endParaRPr lang="en-US" b="1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0014F-07B6-C401-705D-4B876A53D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2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AEE70-9B7B-463B-6838-D767DE5A0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20076D-B49D-F84A-7A5B-30DFD0608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69901D-7217-AAC6-1459-7948FCFFD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AABD3-E8B1-B3E3-69B6-D4E2A80E0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BA57-4AE8-4991-8AA4-3F57429B9E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2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fbad954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fbad954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fbad954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fbad954e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fbad954e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fbad954e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2F90-0A9A-F413-CE7D-723E6CCFE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25138-3832-CB1D-ABA3-18C95547F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E4B45-0721-A270-1BE4-DEDD1968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1D50-3AB8-114E-BB2E-16DBCAD5B9A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98CBA-62D3-5AFF-2591-950CA381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32CDD-F571-AB67-E764-F7FD4F5C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C9CB-E1D8-1C4A-A008-9073879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796C-ED1E-CE70-073B-8EA72348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7221-6DF8-A873-EE4E-26D07CC91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F8E21-B26C-6EDD-920E-89509EA8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1D50-3AB8-114E-BB2E-16DBCAD5B9A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620E8-3079-6339-6E67-B68FFC9B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E609A-AF94-12C1-1C7D-28F750BF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C9CB-E1D8-1C4A-A008-9073879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5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AB78B-2B01-F593-73E0-F159DE96E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556E7-E115-BB55-5C31-5C0A0F4FD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2951-00D9-FD82-2B08-4E052B75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1D50-3AB8-114E-BB2E-16DBCAD5B9A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1B894-93C5-377A-1357-683523EA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1E86D-16C5-E4A7-DEE6-7E17B7D8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C9CB-E1D8-1C4A-A008-9073879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8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33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7A1F-59B9-6415-89FA-3E2D5D46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F3E9E-947E-E5EC-E3AF-0CC8DCC1E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F0DB1-CE0C-3524-DC75-2E1A3147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1D50-3AB8-114E-BB2E-16DBCAD5B9A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23927-5ECB-C347-6012-419E8E25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69F75-A9DB-59FA-0A92-FDFBE784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C9CB-E1D8-1C4A-A008-9073879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B8F7-9453-0E8E-9091-869E5B36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504E9-DEB2-263D-0050-4E6744F70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2D866-90ED-1BF8-0915-7726AA46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1D50-3AB8-114E-BB2E-16DBCAD5B9A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0C506-8E27-7054-B2E0-1748D37E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A834D-1512-8794-E026-9F44C7B1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C9CB-E1D8-1C4A-A008-9073879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4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6DBC-59A0-1B67-E08B-17D39626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172F9-5210-0535-82A0-BBEB4CE2F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249D2-436A-FFED-5730-E688E62BC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9DFE9-CEAD-FF54-9BCE-4A56D93B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1D50-3AB8-114E-BB2E-16DBCAD5B9A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9D098-4A0C-E4D1-8A7B-3A32C6BA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6317-F473-013E-26F5-45B134C6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C9CB-E1D8-1C4A-A008-9073879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4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F4A0-1523-C181-BBFD-D0E769F4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7FA81-EF97-5ACA-0C82-F3B872D91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94D64-0D07-A0B3-BC0A-3C64FA1D8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D53C4-EF48-A69C-92D3-FACDEDA05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F1F1E-1D40-C198-AC13-13F082564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C71DF-DD8E-BC2C-1C63-4D44AF0B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1D50-3AB8-114E-BB2E-16DBCAD5B9A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2B24B-445E-FCC8-3D9C-26C85967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C5C07-9212-D71C-1E9D-B07AB932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C9CB-E1D8-1C4A-A008-9073879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6CB1-8B92-FF75-476B-7C1A586D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D0DD0-1CB5-73CE-2372-7D3C0C6A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1D50-3AB8-114E-BB2E-16DBCAD5B9A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EE1D5-FB52-027B-798B-4B040725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451AB-B825-104D-899E-752C1E5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C9CB-E1D8-1C4A-A008-9073879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9AA6E-10FD-92C7-E439-A51A484B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1D50-3AB8-114E-BB2E-16DBCAD5B9A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E2510-5F94-6171-CD4C-210369D0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635B6-5A02-9852-B301-71B07FFC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C9CB-E1D8-1C4A-A008-9073879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10CEE-3B25-31F8-5D7D-A54B0A4F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6A1B6-5CD6-B376-0F6E-CDEA0025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68AE-7413-0C3D-CD3B-21B9F8525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2C87F-4797-25A7-367D-24079C4B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1D50-3AB8-114E-BB2E-16DBCAD5B9A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17E00-E3A9-B740-5BF0-6CD4BDD8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198D0-97D4-2619-98DD-BE52C2C0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C9CB-E1D8-1C4A-A008-9073879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0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767E-2CF8-039F-E252-6C684B7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47610-F317-5734-8083-063D1F4A3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A3353-4877-9879-AC9D-5D142B4C8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B457A-84CF-0B10-B630-C56A018C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1D50-3AB8-114E-BB2E-16DBCAD5B9A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D2BFB-E0A2-D4CE-6A5F-E6295BC1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CB028-1585-FE72-8C62-85C84534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C9CB-E1D8-1C4A-A008-9073879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4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0C68F-14F0-F98A-E9BC-2F1910D0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E38D6-66EC-1DFB-E1D8-9FE765F1B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DF449-FD9B-5027-9815-FFA103C76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B71D50-3AB8-114E-BB2E-16DBCAD5B9A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B7264-71AF-7077-B7E8-670537A4D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075E9-D05E-4F50-D1C6-28290308D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2C9CB-E1D8-1C4A-A008-9073879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3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agicschool.ai/tools/scaffold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thinglink.com/card/176912859706005981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2gwNT84DJs?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52_C99CAA0E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64706-steven-marshall-mailchimp-email-address-free-transparent-image-hq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ngall.com/location-pin-png/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hyperlink" Target="https://openclipart.org/detail/179232/red%20screen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35CA50-C9CB-11DA-077A-216FB20E3FF8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4B9718-44A6-FA74-AD81-AC46805F6A76}"/>
              </a:ext>
            </a:extLst>
          </p:cNvPr>
          <p:cNvSpPr txBox="1">
            <a:spLocks/>
          </p:cNvSpPr>
          <p:nvPr/>
        </p:nvSpPr>
        <p:spPr>
          <a:xfrm>
            <a:off x="1524000" y="1030309"/>
            <a:ext cx="9144000" cy="1805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ea typeface="+mn-ea"/>
                <a:cs typeface="+mn-cs"/>
              </a:rPr>
              <a:t>AI Use for Teachers and  Students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DD877B3-516F-4E3E-6527-15E03483F01E}"/>
              </a:ext>
            </a:extLst>
          </p:cNvPr>
          <p:cNvSpPr txBox="1">
            <a:spLocks/>
          </p:cNvSpPr>
          <p:nvPr/>
        </p:nvSpPr>
        <p:spPr>
          <a:xfrm>
            <a:off x="1608667" y="28282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WSU College of Education XR Development Lab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with the support of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a College of Education Faculty Funding Grant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0B668B-AD91-6BD0-C15A-216386529870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pic>
        <p:nvPicPr>
          <p:cNvPr id="12" name="Picture 11" descr="A black and white photo of a college of education&#10;&#10;Description automatically generated">
            <a:extLst>
              <a:ext uri="{FF2B5EF4-FFF2-40B4-BE49-F238E27FC236}">
                <a16:creationId xmlns:a16="http://schemas.microsoft.com/office/drawing/2014/main" id="{73F82092-DD3E-4076-680A-C03751F13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41" y="5521422"/>
            <a:ext cx="3352846" cy="826935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D2A9D1-CCB2-B8A7-E5FA-34CDE67D1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793" y="5452885"/>
            <a:ext cx="3352846" cy="9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8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BEEF3-FE96-A591-64D4-5BBB86EFF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365F2E05-1C31-E81D-3E55-DD525F5D7CD6}"/>
              </a:ext>
            </a:extLst>
          </p:cNvPr>
          <p:cNvSpPr txBox="1">
            <a:spLocks/>
          </p:cNvSpPr>
          <p:nvPr/>
        </p:nvSpPr>
        <p:spPr>
          <a:xfrm>
            <a:off x="4761876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0DE26-95EE-88E1-D8AC-E34144DE8987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7B0E3-5B58-61EB-2C99-1745A6606456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170965-2C01-78E7-7DDE-3C233C3B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084"/>
            <a:ext cx="10515600" cy="1325563"/>
          </a:xfrm>
        </p:spPr>
        <p:txBody>
          <a:bodyPr/>
          <a:lstStyle/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Text Scaffolder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EF737-2BFA-D4F6-8144-7720C36865FF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76E0E0-E3FB-B096-4FE2-EA98A8D5E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80" y="1713821"/>
            <a:ext cx="5486689" cy="43415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solidFill>
                <a:srgbClr val="000000"/>
              </a:solidFill>
            </a:endParaRPr>
          </a:p>
          <a:p>
            <a:endParaRPr lang="en-US" sz="2400"/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8122649B-3C98-578E-016E-23A90970A525}"/>
              </a:ext>
            </a:extLst>
          </p:cNvPr>
          <p:cNvSpPr txBox="1">
            <a:spLocks noGrp="1"/>
          </p:cNvSpPr>
          <p:nvPr/>
        </p:nvSpPr>
        <p:spPr>
          <a:xfrm>
            <a:off x="933126" y="1782743"/>
            <a:ext cx="9495807" cy="23690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US" sz="2400" b="1">
                <a:solidFill>
                  <a:schemeClr val="tx1"/>
                </a:solidFill>
                <a:latin typeface="Corbel"/>
              </a:rPr>
              <a:t>Objective:</a:t>
            </a:r>
            <a:r>
              <a:rPr lang="en-US" sz="2400">
                <a:solidFill>
                  <a:schemeClr val="tx1"/>
                </a:solidFill>
                <a:latin typeface="Corbel"/>
              </a:rPr>
              <a:t>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Char char="•"/>
            </a:pPr>
            <a:endParaRPr lang="en-US" sz="2400">
              <a:solidFill>
                <a:schemeClr val="tx1"/>
              </a:solidFill>
              <a:latin typeface="Corbel"/>
            </a:endParaRPr>
          </a:p>
          <a:p>
            <a:pPr marL="342900" indent="-342900">
              <a:buSzPts val="440"/>
              <a:buChar char="•"/>
            </a:pPr>
            <a:r>
              <a:rPr lang="en-US" sz="2400">
                <a:solidFill>
                  <a:schemeClr val="tx1"/>
                </a:solidFill>
                <a:latin typeface="Corbel"/>
              </a:rPr>
              <a:t>To practice how to use AI to create structured, engaging, and accessible text for students to support differentiated instruction </a:t>
            </a:r>
          </a:p>
          <a:p>
            <a:pPr marL="342900" indent="-342900">
              <a:lnSpc>
                <a:spcPct val="80000"/>
              </a:lnSpc>
              <a:buSzPts val="440"/>
              <a:buChar char="•"/>
            </a:pPr>
            <a:endParaRPr lang="en-US" sz="2400">
              <a:solidFill>
                <a:schemeClr val="tx1"/>
              </a:solidFill>
              <a:latin typeface="Corbel"/>
            </a:endParaRPr>
          </a:p>
          <a:p>
            <a:pPr marL="342900" indent="-342900">
              <a:lnSpc>
                <a:spcPct val="80000"/>
              </a:lnSpc>
              <a:buSzPts val="440"/>
              <a:buChar char="•"/>
            </a:pPr>
            <a:r>
              <a:rPr lang="en-US" sz="2400">
                <a:solidFill>
                  <a:schemeClr val="tx1"/>
                </a:solidFill>
                <a:latin typeface="Corbel"/>
              </a:rPr>
              <a:t>To help struggling readers engage with complex texts </a:t>
            </a:r>
          </a:p>
          <a:p>
            <a:pPr marL="342900" indent="-342900">
              <a:lnSpc>
                <a:spcPct val="80000"/>
              </a:lnSpc>
              <a:buSzPts val="440"/>
              <a:buChar char="•"/>
            </a:pPr>
            <a:endParaRPr lang="en-US" sz="2400">
              <a:solidFill>
                <a:schemeClr val="tx1"/>
              </a:solidFill>
              <a:latin typeface="Corbel"/>
            </a:endParaRPr>
          </a:p>
          <a:p>
            <a:pPr marL="342900" lvl="0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Char char="•"/>
            </a:pPr>
            <a:r>
              <a:rPr lang="en-US" sz="2400">
                <a:solidFill>
                  <a:schemeClr val="tx1"/>
                </a:solidFill>
                <a:latin typeface="Corbel"/>
              </a:rPr>
              <a:t>To save teachers time in lesson preparation</a:t>
            </a:r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1A8D743B-88B8-4870-61E6-D05DEEF4F31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708" y="4821733"/>
            <a:ext cx="1821679" cy="1226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6;p13">
            <a:extLst>
              <a:ext uri="{FF2B5EF4-FFF2-40B4-BE49-F238E27FC236}">
                <a16:creationId xmlns:a16="http://schemas.microsoft.com/office/drawing/2014/main" id="{12A50600-73A7-8A81-6AE8-913F10201FE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8304" y="4820232"/>
            <a:ext cx="7960700" cy="123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71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06125" y="366499"/>
            <a:ext cx="6543505" cy="782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 sz="44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ea typeface="+mj-ea"/>
                <a:cs typeface="Calibri"/>
              </a:rPr>
              <a:t>How the Text Scaffolder Works</a:t>
            </a:r>
            <a:endParaRPr sz="4400" b="1" spc="-150">
              <a:solidFill>
                <a:schemeClr val="tx1">
                  <a:lumMod val="75000"/>
                  <a:lumOff val="25000"/>
                </a:schemeClr>
              </a:solidFill>
              <a:latin typeface="Corbel"/>
              <a:ea typeface="+mj-ea"/>
              <a:cs typeface="Calibri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937588" y="1492263"/>
            <a:ext cx="6316989" cy="50024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Bef>
                <a:spcPts val="1600"/>
              </a:spcBef>
              <a:buClr>
                <a:schemeClr val="dk1"/>
              </a:buClr>
              <a:buSzPts val="1100"/>
              <a:buAutoNum type="arabicPeriod"/>
            </a:pPr>
            <a:r>
              <a:rPr lang="en" sz="2000">
                <a:solidFill>
                  <a:schemeClr val="tx1"/>
                </a:solidFill>
                <a:latin typeface="Corbel"/>
              </a:rPr>
              <a:t>Select a Text: Choose a passage from your lesson material.</a:t>
            </a:r>
            <a:endParaRPr lang="en-US" sz="2000">
              <a:solidFill>
                <a:schemeClr val="tx1"/>
              </a:solidFill>
              <a:latin typeface="Corbel"/>
            </a:endParaRPr>
          </a:p>
          <a:p>
            <a:pPr marL="457200" indent="-457200">
              <a:spcBef>
                <a:spcPts val="1600"/>
              </a:spcBef>
              <a:buSzPts val="1100"/>
              <a:buAutoNum type="arabicPeriod"/>
            </a:pPr>
            <a:r>
              <a:rPr lang="en" sz="2000">
                <a:solidFill>
                  <a:schemeClr val="tx1"/>
                </a:solidFill>
                <a:latin typeface="Corbel"/>
              </a:rPr>
              <a:t>Input the Text: Copy and paste it into the </a:t>
            </a:r>
            <a:r>
              <a:rPr lang="en" sz="2000" err="1">
                <a:solidFill>
                  <a:schemeClr val="tx1"/>
                </a:solidFill>
                <a:latin typeface="Corbel"/>
              </a:rPr>
              <a:t>MagicSchool</a:t>
            </a:r>
            <a:r>
              <a:rPr lang="en" sz="2000">
                <a:solidFill>
                  <a:schemeClr val="tx1"/>
                </a:solidFill>
                <a:latin typeface="Corbel"/>
              </a:rPr>
              <a:t> AI Text Scaffolder.</a:t>
            </a:r>
            <a:endParaRPr lang="en-US" sz="2000">
              <a:solidFill>
                <a:schemeClr val="tx1"/>
              </a:solidFill>
              <a:latin typeface="Corbel"/>
            </a:endParaRPr>
          </a:p>
          <a:p>
            <a:pPr marL="457200" indent="-457200">
              <a:spcBef>
                <a:spcPts val="1600"/>
              </a:spcBef>
              <a:buSzPts val="1100"/>
              <a:buAutoNum type="arabicPeriod"/>
            </a:pPr>
            <a:r>
              <a:rPr lang="en" sz="2000">
                <a:solidFill>
                  <a:schemeClr val="tx1"/>
                </a:solidFill>
                <a:latin typeface="Corbel"/>
              </a:rPr>
              <a:t>Customize: Adjust difficulty levels, key vocabulary highlights, and comprehension questions.</a:t>
            </a:r>
            <a:endParaRPr lang="en-US" sz="2000">
              <a:solidFill>
                <a:schemeClr val="tx1"/>
              </a:solidFill>
              <a:latin typeface="Corbel"/>
            </a:endParaRPr>
          </a:p>
          <a:p>
            <a:pPr marL="457200" indent="-457200">
              <a:spcBef>
                <a:spcPts val="1600"/>
              </a:spcBef>
              <a:buSzPts val="1100"/>
              <a:buAutoNum type="arabicPeriod"/>
            </a:pPr>
            <a:r>
              <a:rPr lang="en" sz="2000">
                <a:solidFill>
                  <a:schemeClr val="tx1"/>
                </a:solidFill>
                <a:latin typeface="Corbel"/>
              </a:rPr>
              <a:t>Generate Output: Receive a structured version with scaffolded elements to support students.</a:t>
            </a:r>
            <a:endParaRPr lang="en-US" sz="2000">
              <a:solidFill>
                <a:schemeClr val="tx1"/>
              </a:solidFill>
              <a:latin typeface="Corbel"/>
            </a:endParaRPr>
          </a:p>
          <a:p>
            <a:pPr marL="457200" indent="-457200">
              <a:spcBef>
                <a:spcPts val="1600"/>
              </a:spcBef>
              <a:buSzPts val="1100"/>
              <a:buAutoNum type="arabicPeriod"/>
            </a:pPr>
            <a:r>
              <a:rPr lang="en" sz="2000">
                <a:solidFill>
                  <a:schemeClr val="tx1"/>
                </a:solidFill>
                <a:latin typeface="Corbel"/>
              </a:rPr>
              <a:t>Edit &amp; Use: Modify as needed and integrate it into your lesson plan.</a:t>
            </a:r>
            <a:endParaRPr lang="en-US" sz="2000">
              <a:solidFill>
                <a:schemeClr val="tx1"/>
              </a:solidFill>
              <a:latin typeface="Corbel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6657" y="1359593"/>
            <a:ext cx="4769924" cy="52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432B82-50CE-596B-0F27-E8BDD83B6D5F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0E352B-2C2A-50FE-FEF8-BCDD70A37B31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94E4E-D137-A8C0-28FB-BE6A29D73B73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</p:spTree>
    <p:extLst>
      <p:ext uri="{BB962C8B-B14F-4D97-AF65-F5344CB8AC3E}">
        <p14:creationId xmlns:p14="http://schemas.microsoft.com/office/powerpoint/2010/main" val="84102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768025" y="58307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4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ea typeface="+mj-ea"/>
                <a:cs typeface="Calibri"/>
              </a:rPr>
              <a:t>Hands-on Activity - Let’s Practice!</a:t>
            </a:r>
            <a:endParaRPr sz="4400" b="1" spc="-150">
              <a:solidFill>
                <a:schemeClr val="tx1">
                  <a:lumMod val="75000"/>
                  <a:lumOff val="25000"/>
                </a:schemeClr>
              </a:solidFill>
              <a:latin typeface="Corbel"/>
              <a:ea typeface="+mj-ea"/>
              <a:cs typeface="Calibri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675350" y="1717608"/>
            <a:ext cx="7412229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indent="-266065">
              <a:lnSpc>
                <a:spcPct val="150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-US" sz="2000">
                <a:solidFill>
                  <a:schemeClr val="tx1"/>
                </a:solidFill>
                <a:latin typeface="Corbel"/>
              </a:rPr>
              <a:t>Open </a:t>
            </a:r>
            <a:r>
              <a:rPr lang="en-US" sz="2000" err="1">
                <a:solidFill>
                  <a:schemeClr val="tx1"/>
                </a:solidFill>
                <a:latin typeface="Corbel"/>
              </a:rPr>
              <a:t>MagicSchool</a:t>
            </a:r>
            <a:r>
              <a:rPr lang="en-US" sz="2000">
                <a:solidFill>
                  <a:schemeClr val="tx1"/>
                </a:solidFill>
                <a:latin typeface="Corbel"/>
              </a:rPr>
              <a:t> AI’s </a:t>
            </a:r>
            <a:r>
              <a:rPr lang="en-US" sz="2000" b="1">
                <a:solidFill>
                  <a:schemeClr val="tx1"/>
                </a:solidFill>
                <a:latin typeface="Corbel"/>
              </a:rPr>
              <a:t>Text Scaffolder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 u="sng">
                <a:solidFill>
                  <a:schemeClr val="hlink"/>
                </a:solidFill>
                <a:latin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https://app.magicschool.ai/tools/scaffolder</a:t>
            </a:r>
            <a:r>
              <a:rPr lang="en-US" sz="2000">
                <a:solidFill>
                  <a:schemeClr val="tx1"/>
                </a:solidFill>
              </a:rPr>
              <a:t> </a:t>
            </a:r>
            <a:r>
              <a:rPr lang="en-US" sz="2000">
                <a:solidFill>
                  <a:schemeClr val="tx1"/>
                </a:solidFill>
                <a:latin typeface="Corbel"/>
              </a:rPr>
              <a:t>, or scan the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  <a:latin typeface="Corbel"/>
              </a:rPr>
              <a:t>QR code on your device.</a:t>
            </a:r>
            <a:endParaRPr lang="en-US">
              <a:solidFill>
                <a:schemeClr val="tx1"/>
              </a:solidFill>
            </a:endParaRPr>
          </a:p>
          <a:p>
            <a:pPr marL="608965" lvl="0" indent="-2660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2000">
                <a:solidFill>
                  <a:schemeClr val="tx1"/>
                </a:solidFill>
                <a:latin typeface="Corbel"/>
              </a:rPr>
              <a:t>Work in pairs or individually to input a short text.</a:t>
            </a:r>
          </a:p>
          <a:p>
            <a:pPr marL="608965" lvl="0" indent="-2660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2000">
                <a:solidFill>
                  <a:schemeClr val="tx1"/>
                </a:solidFill>
                <a:latin typeface="Corbel"/>
              </a:rPr>
              <a:t>Adjust the scaffolding options based on your students’ needs.</a:t>
            </a:r>
          </a:p>
          <a:p>
            <a:pPr marL="608965" lvl="0" indent="-2660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2000">
                <a:solidFill>
                  <a:schemeClr val="tx1"/>
                </a:solidFill>
                <a:latin typeface="Corbel"/>
              </a:rPr>
              <a:t>Generate a scaffolded text and discuss how you can use it in your classroom.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A8EEF6-FB26-0FA4-CB4C-38A165F14FDB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851EB-BA41-6CB2-DDC7-7B4342BA58A2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59141-73D0-F10F-9F38-ACE492A442EF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162A8B1-6A9D-0D12-475C-5B45F4EE0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607" y="2015302"/>
            <a:ext cx="2611536" cy="30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73063" y="464718"/>
            <a:ext cx="923672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ct val="39285"/>
            </a:pPr>
            <a:r>
              <a:rPr lang="en" sz="49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Let's talk about it!</a:t>
            </a: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5843195" y="2965464"/>
            <a:ext cx="5079901" cy="19786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1455" indent="0" algn="ctr">
              <a:buSzPts val="1100"/>
              <a:buNone/>
            </a:pPr>
            <a:r>
              <a:rPr lang="en" sz="2800">
                <a:solidFill>
                  <a:schemeClr val="dk1"/>
                </a:solidFill>
                <a:latin typeface="Corbel"/>
              </a:rPr>
              <a:t>As a teacher, how can you use this AI to </a:t>
            </a:r>
            <a:r>
              <a:rPr lang="en" sz="3600" b="1" i="1">
                <a:solidFill>
                  <a:schemeClr val="tx1"/>
                </a:solidFill>
                <a:latin typeface="Corbel"/>
              </a:rPr>
              <a:t>engage</a:t>
            </a:r>
            <a:r>
              <a:rPr lang="en" sz="2800">
                <a:solidFill>
                  <a:schemeClr val="dk1"/>
                </a:solidFill>
                <a:latin typeface="Corbel"/>
              </a:rPr>
              <a:t> your students?</a:t>
            </a:r>
            <a:endParaRPr lang="en-US" sz="2800">
              <a:solidFill>
                <a:schemeClr val="dk1"/>
              </a:solidFill>
              <a:latin typeface="Corbel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US" sz="2800">
              <a:solidFill>
                <a:schemeClr val="dk1"/>
              </a:solidFill>
              <a:latin typeface="Corbe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E66712-E620-52EC-54B1-0291059AAD65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4FB25-413E-F31F-31F2-C221C7599404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60723-2923-2289-5B9D-43CD6FE21278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pic>
        <p:nvPicPr>
          <p:cNvPr id="2" name="Picture 1" descr="A group of people sitting in chairs talking&#10;&#10;AI-generated content may be incorrect.">
            <a:extLst>
              <a:ext uri="{FF2B5EF4-FFF2-40B4-BE49-F238E27FC236}">
                <a16:creationId xmlns:a16="http://schemas.microsoft.com/office/drawing/2014/main" id="{F3319D0F-C046-D1A3-C078-C4F690A25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17" y="2105449"/>
            <a:ext cx="4807858" cy="3192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DA98CE-D9FC-A983-2AEA-37BFAC0BB2E5}"/>
              </a:ext>
            </a:extLst>
          </p:cNvPr>
          <p:cNvSpPr txBox="1"/>
          <p:nvPr/>
        </p:nvSpPr>
        <p:spPr>
          <a:xfrm>
            <a:off x="11249097" y="5480022"/>
            <a:ext cx="943315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600" b="1">
                <a:solidFill>
                  <a:srgbClr val="E6E6E6"/>
                </a:solidFill>
                <a:latin typeface="Georgia Pro"/>
              </a:rPr>
              <a:t>?</a:t>
            </a:r>
            <a:endParaRPr lang="en-US" sz="9600">
              <a:solidFill>
                <a:srgbClr val="E6E6E6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72329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6D7E9-6538-FAB3-9911-45BD07D99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54AA7-A7E2-FC49-C13B-84FA011F1B7B}"/>
              </a:ext>
            </a:extLst>
          </p:cNvPr>
          <p:cNvSpPr txBox="1">
            <a:spLocks/>
          </p:cNvSpPr>
          <p:nvPr/>
        </p:nvSpPr>
        <p:spPr>
          <a:xfrm>
            <a:off x="1499616" y="1334295"/>
            <a:ext cx="9144000" cy="196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spc="-15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5D54B7-177F-B234-1013-655D2039BA53}"/>
              </a:ext>
            </a:extLst>
          </p:cNvPr>
          <p:cNvSpPr txBox="1">
            <a:spLocks/>
          </p:cNvSpPr>
          <p:nvPr/>
        </p:nvSpPr>
        <p:spPr>
          <a:xfrm>
            <a:off x="4761876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5F9F0-1B16-3E76-E676-2C45BE8FDAC1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BF8D6-F920-7375-C199-6184B83E5326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8F0263-60D8-A222-B789-F5BBCF2D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164"/>
            <a:ext cx="10515600" cy="1325563"/>
          </a:xfrm>
        </p:spPr>
        <p:txBody>
          <a:bodyPr/>
          <a:lstStyle/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Presentation Generator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E283C6-E1C2-10D2-AD28-5593A79A06E7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3CC4D1-7668-74BF-E66C-A4953BC0E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081" y="1661731"/>
            <a:ext cx="10300131" cy="42918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240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F79D7CE-C5F7-6A6B-A8C4-1F1D2659F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54" y="1614534"/>
            <a:ext cx="10465719" cy="480733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8B422093-477C-AE08-58A8-87ED0D52008C}"/>
              </a:ext>
            </a:extLst>
          </p:cNvPr>
          <p:cNvSpPr/>
          <p:nvPr/>
        </p:nvSpPr>
        <p:spPr>
          <a:xfrm>
            <a:off x="8229600" y="2379236"/>
            <a:ext cx="2958612" cy="1001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2253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E33A7-B53D-BCD7-0597-45B4DC941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7333D0-13E9-0C2D-DFB2-00FFEC8AF7E1}"/>
              </a:ext>
            </a:extLst>
          </p:cNvPr>
          <p:cNvSpPr txBox="1">
            <a:spLocks/>
          </p:cNvSpPr>
          <p:nvPr/>
        </p:nvSpPr>
        <p:spPr>
          <a:xfrm>
            <a:off x="1499616" y="1334295"/>
            <a:ext cx="9144000" cy="196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spc="-15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39E98D3-4B2F-981E-1CCD-58A326685BBE}"/>
              </a:ext>
            </a:extLst>
          </p:cNvPr>
          <p:cNvSpPr txBox="1">
            <a:spLocks/>
          </p:cNvSpPr>
          <p:nvPr/>
        </p:nvSpPr>
        <p:spPr>
          <a:xfrm>
            <a:off x="4761876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655CC-6C57-EB17-0427-443B5EB2B09B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2BB1DE-6FCC-117F-F50E-A33EB8E50E41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C6910C-0123-41F0-210C-87F29F26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164"/>
            <a:ext cx="10515600" cy="1325563"/>
          </a:xfrm>
        </p:spPr>
        <p:txBody>
          <a:bodyPr/>
          <a:lstStyle/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Presentation Generator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5A5873-3AAC-C447-3059-BA3281059486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1E9CF4-4D4A-E8D0-A601-ACFDE632D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081" y="1661731"/>
            <a:ext cx="10300131" cy="42918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24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41A0F9-E58E-AC4D-459D-A4D343E25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45" y="1483280"/>
            <a:ext cx="10473286" cy="4826151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13FC707-43E9-DD49-284B-B76831201AD1}"/>
              </a:ext>
            </a:extLst>
          </p:cNvPr>
          <p:cNvSpPr/>
          <p:nvPr/>
        </p:nvSpPr>
        <p:spPr>
          <a:xfrm>
            <a:off x="3294042" y="2944997"/>
            <a:ext cx="736037" cy="2278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0FCCC788-D909-2DBB-D600-8A3AE984EE8C}"/>
              </a:ext>
            </a:extLst>
          </p:cNvPr>
          <p:cNvSpPr/>
          <p:nvPr/>
        </p:nvSpPr>
        <p:spPr>
          <a:xfrm>
            <a:off x="3294041" y="3665022"/>
            <a:ext cx="736037" cy="2278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73E867F7-9687-9D13-2A86-0AA1EA7CCEEA}"/>
              </a:ext>
            </a:extLst>
          </p:cNvPr>
          <p:cNvSpPr/>
          <p:nvPr/>
        </p:nvSpPr>
        <p:spPr>
          <a:xfrm>
            <a:off x="3291922" y="4385047"/>
            <a:ext cx="736037" cy="2278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B1A4A016-656B-3F1E-21A8-58DAEEC60A19}"/>
              </a:ext>
            </a:extLst>
          </p:cNvPr>
          <p:cNvSpPr/>
          <p:nvPr/>
        </p:nvSpPr>
        <p:spPr>
          <a:xfrm>
            <a:off x="3195103" y="5817383"/>
            <a:ext cx="736037" cy="2278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41016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6C96B8-D1F2-CDE6-3648-8017FA133C3B}"/>
              </a:ext>
            </a:extLst>
          </p:cNvPr>
          <p:cNvSpPr txBox="1">
            <a:spLocks/>
          </p:cNvSpPr>
          <p:nvPr/>
        </p:nvSpPr>
        <p:spPr>
          <a:xfrm>
            <a:off x="1490133" y="1930081"/>
            <a:ext cx="9144000" cy="196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spc="-15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B95A83A-F3C2-4D94-231F-B18F47864CB5}"/>
              </a:ext>
            </a:extLst>
          </p:cNvPr>
          <p:cNvSpPr txBox="1">
            <a:spLocks/>
          </p:cNvSpPr>
          <p:nvPr/>
        </p:nvSpPr>
        <p:spPr>
          <a:xfrm>
            <a:off x="4761876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9273C7-1A63-4EDC-9271-366D01DCDC4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C3966-E596-BDD6-D1A2-15BACC6D5520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214C8B-672F-EE97-7248-D5AEBEEC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164"/>
            <a:ext cx="10515600" cy="1325563"/>
          </a:xfrm>
        </p:spPr>
        <p:txBody>
          <a:bodyPr/>
          <a:lstStyle/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Discussion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2E79DD-BD65-ACB3-9739-F1C91BBEFE41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0BE990-9EC7-51D5-17A4-CB3771CF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081" y="1661731"/>
            <a:ext cx="10300131" cy="42918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D2F39F-7EA1-B1B8-69C4-59C0A7F747C4}"/>
              </a:ext>
            </a:extLst>
          </p:cNvPr>
          <p:cNvSpPr txBox="1"/>
          <p:nvPr/>
        </p:nvSpPr>
        <p:spPr>
          <a:xfrm>
            <a:off x="1018744" y="2049092"/>
            <a:ext cx="813966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b="0" i="0" u="none" strike="noStrike">
                <a:effectLst/>
                <a:latin typeface="Corbel"/>
              </a:rPr>
              <a:t>What are your thoughts on using a presentation generator in your teaching practice? Do you think they can be effective?</a:t>
            </a:r>
          </a:p>
          <a:p>
            <a:pPr marL="571500" indent="-571500">
              <a:buFont typeface="Arial"/>
              <a:buChar char="•"/>
            </a:pPr>
            <a:endParaRPr lang="en-US" sz="2400" b="0" i="0" u="none" strike="noStrike">
              <a:effectLst/>
              <a:latin typeface="Corbel" panose="020B050302020402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2400">
                <a:latin typeface="Corbel"/>
              </a:rPr>
              <a:t>Can you share scenarios or activities that might engage students?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58274-BEF9-1482-2B2F-87A0C172940C}"/>
              </a:ext>
            </a:extLst>
          </p:cNvPr>
          <p:cNvSpPr txBox="1"/>
          <p:nvPr/>
        </p:nvSpPr>
        <p:spPr>
          <a:xfrm>
            <a:off x="11249097" y="5480022"/>
            <a:ext cx="943315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600" b="1">
                <a:solidFill>
                  <a:srgbClr val="E6E6E6"/>
                </a:solidFill>
                <a:latin typeface="Georgia Pro"/>
              </a:rPr>
              <a:t>?</a:t>
            </a:r>
            <a:endParaRPr lang="en-US" sz="9600">
              <a:solidFill>
                <a:srgbClr val="E6E6E6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73812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CF5C0-DE5C-3491-6FF5-0B27C91F9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A7A02A-C113-565B-5CA1-B48987B4ADFD}"/>
              </a:ext>
            </a:extLst>
          </p:cNvPr>
          <p:cNvSpPr txBox="1">
            <a:spLocks/>
          </p:cNvSpPr>
          <p:nvPr/>
        </p:nvSpPr>
        <p:spPr>
          <a:xfrm>
            <a:off x="1490133" y="1930081"/>
            <a:ext cx="9144000" cy="196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spc="-15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3BE9F39-9D2F-2437-0020-6B06A3AC2D9D}"/>
              </a:ext>
            </a:extLst>
          </p:cNvPr>
          <p:cNvSpPr txBox="1">
            <a:spLocks/>
          </p:cNvSpPr>
          <p:nvPr/>
        </p:nvSpPr>
        <p:spPr>
          <a:xfrm>
            <a:off x="4761876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2428F-EEE0-9C4C-05C3-B8FD1028654F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933B5A-8CA3-A2A4-848A-96049D07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521" y="2750334"/>
            <a:ext cx="4242707" cy="1339170"/>
          </a:xfrm>
        </p:spPr>
        <p:txBody>
          <a:bodyPr>
            <a:noAutofit/>
          </a:bodyPr>
          <a:lstStyle/>
          <a:p>
            <a:r>
              <a:rPr lang="en-US" sz="96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Break</a:t>
            </a:r>
            <a:endParaRPr lang="en-US" sz="9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40834B-53D1-B8E5-C385-52F1F5B59C3C}"/>
              </a:ext>
            </a:extLst>
          </p:cNvPr>
          <p:cNvSpPr/>
          <p:nvPr/>
        </p:nvSpPr>
        <p:spPr>
          <a:xfrm>
            <a:off x="4662075" y="3890633"/>
            <a:ext cx="1127294" cy="421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2012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EB44F-61F6-3C45-63B0-81847C9F3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A2DA74-9208-1011-2366-CA2F0C4E5B5A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87147-F62D-E499-B7BB-9199191F012C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F9E5DA-80DF-1A7C-A9E1-15AC0A46E235}"/>
              </a:ext>
            </a:extLst>
          </p:cNvPr>
          <p:cNvSpPr txBox="1">
            <a:spLocks/>
          </p:cNvSpPr>
          <p:nvPr/>
        </p:nvSpPr>
        <p:spPr>
          <a:xfrm>
            <a:off x="2693889" y="2768787"/>
            <a:ext cx="6796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50">
                <a:solidFill>
                  <a:srgbClr val="C00000"/>
                </a:solidFill>
                <a:latin typeface="Corbel"/>
                <a:cs typeface="Calibri"/>
              </a:rPr>
              <a:t>Workshop #2: </a:t>
            </a:r>
            <a:br>
              <a:rPr lang="en-US" b="1" spc="-150">
                <a:latin typeface="Corbel"/>
                <a:cs typeface="Calibri"/>
              </a:rPr>
            </a:br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Supporting Students to Use AI</a:t>
            </a:r>
          </a:p>
        </p:txBody>
      </p:sp>
    </p:spTree>
    <p:extLst>
      <p:ext uri="{BB962C8B-B14F-4D97-AF65-F5344CB8AC3E}">
        <p14:creationId xmlns:p14="http://schemas.microsoft.com/office/powerpoint/2010/main" val="305790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AB3861-37C6-749E-0852-E8E488E2C619}"/>
              </a:ext>
            </a:extLst>
          </p:cNvPr>
          <p:cNvSpPr/>
          <p:nvPr/>
        </p:nvSpPr>
        <p:spPr>
          <a:xfrm>
            <a:off x="7478964" y="2316432"/>
            <a:ext cx="3918285" cy="34546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D0DFB7-EF7F-34EE-5F2F-707F2D0E0FFF}"/>
              </a:ext>
            </a:extLst>
          </p:cNvPr>
          <p:cNvSpPr/>
          <p:nvPr/>
        </p:nvSpPr>
        <p:spPr>
          <a:xfrm>
            <a:off x="1036226" y="2316432"/>
            <a:ext cx="3803529" cy="35461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F1152A-6097-966E-5471-131ACB7C8696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FE0FC-49D8-D393-794E-1E3790B38F1A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70EFD3-4E9D-AEDF-FA84-5FD22D7B90DF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188EEF-0E20-D2E7-1C55-C1A88B2F708A}"/>
              </a:ext>
            </a:extLst>
          </p:cNvPr>
          <p:cNvSpPr txBox="1">
            <a:spLocks/>
          </p:cNvSpPr>
          <p:nvPr/>
        </p:nvSpPr>
        <p:spPr>
          <a:xfrm>
            <a:off x="838200" y="722475"/>
            <a:ext cx="10482470" cy="86173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Magic Student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A69A84-974D-0F15-05A7-364F5409840A}"/>
              </a:ext>
            </a:extLst>
          </p:cNvPr>
          <p:cNvSpPr txBox="1"/>
          <p:nvPr/>
        </p:nvSpPr>
        <p:spPr>
          <a:xfrm>
            <a:off x="7680831" y="3051267"/>
            <a:ext cx="371641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Calibri"/>
              <a:ea typeface="Calibri"/>
              <a:cs typeface="Calibri"/>
            </a:endParaRPr>
          </a:p>
          <a:p>
            <a:r>
              <a:rPr lang="en-US" sz="2400">
                <a:latin typeface="Calibri"/>
                <a:ea typeface="Calibri"/>
                <a:cs typeface="Calibri"/>
              </a:rPr>
              <a:t>Tools for </a:t>
            </a:r>
            <a:r>
              <a:rPr lang="en-US" sz="2400" i="1">
                <a:latin typeface="Calibri"/>
                <a:ea typeface="Calibri"/>
                <a:cs typeface="Calibri"/>
              </a:rPr>
              <a:t>students</a:t>
            </a:r>
            <a:r>
              <a:rPr lang="en-US" sz="2400">
                <a:latin typeface="Calibri"/>
                <a:ea typeface="Calibri"/>
                <a:cs typeface="Calibri"/>
              </a:rPr>
              <a:t> that teachers can customize before launching them to students</a:t>
            </a:r>
            <a:r>
              <a:rPr lang="en-US" sz="2800">
                <a:latin typeface="Calibri"/>
                <a:ea typeface="Calibri"/>
                <a:cs typeface="Calibri"/>
              </a:rPr>
              <a:t>.</a:t>
            </a:r>
            <a:endParaRPr lang="en-US" sz="2400">
              <a:latin typeface="Calibri"/>
              <a:ea typeface="Calibri"/>
              <a:cs typeface="Calibri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851C641-D6D3-BB3B-8458-A252330D7192}"/>
              </a:ext>
            </a:extLst>
          </p:cNvPr>
          <p:cNvSpPr txBox="1">
            <a:spLocks/>
          </p:cNvSpPr>
          <p:nvPr/>
        </p:nvSpPr>
        <p:spPr>
          <a:xfrm>
            <a:off x="7599437" y="2524665"/>
            <a:ext cx="3797812" cy="86173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9E0605"/>
                </a:solidFill>
                <a:latin typeface="Corbel"/>
                <a:ea typeface="+mn-ea"/>
                <a:cs typeface="+mn-cs"/>
              </a:rPr>
              <a:t>Magic Student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6366356-495F-A94C-E3B8-29DEF59AEF20}"/>
              </a:ext>
            </a:extLst>
          </p:cNvPr>
          <p:cNvSpPr txBox="1">
            <a:spLocks/>
          </p:cNvSpPr>
          <p:nvPr/>
        </p:nvSpPr>
        <p:spPr>
          <a:xfrm>
            <a:off x="1248827" y="2524665"/>
            <a:ext cx="3693886" cy="97480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9E0605"/>
                </a:solidFill>
                <a:latin typeface="Corbel"/>
                <a:ea typeface="+mn-ea"/>
                <a:cs typeface="+mn-cs"/>
              </a:rPr>
              <a:t>Magic</a:t>
            </a:r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 </a:t>
            </a:r>
            <a:r>
              <a:rPr lang="en-US" b="1">
                <a:solidFill>
                  <a:srgbClr val="9E0605"/>
                </a:solidFill>
                <a:latin typeface="Corbel"/>
                <a:ea typeface="+mn-ea"/>
                <a:cs typeface="+mn-cs"/>
              </a:rPr>
              <a:t>School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1814C5-BC92-991B-D154-DB43C869CEC4}"/>
              </a:ext>
            </a:extLst>
          </p:cNvPr>
          <p:cNvSpPr txBox="1"/>
          <p:nvPr/>
        </p:nvSpPr>
        <p:spPr>
          <a:xfrm>
            <a:off x="5680775" y="3659057"/>
            <a:ext cx="95716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chemeClr val="bg1">
                    <a:lumMod val="85000"/>
                  </a:schemeClr>
                </a:solidFill>
                <a:latin typeface="Corbel"/>
              </a:rPr>
              <a:t>Vs.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F9C9EB-5C21-88B5-69E6-C6D24CF6D5F2}"/>
              </a:ext>
            </a:extLst>
          </p:cNvPr>
          <p:cNvSpPr txBox="1"/>
          <p:nvPr/>
        </p:nvSpPr>
        <p:spPr>
          <a:xfrm>
            <a:off x="1294547" y="3256885"/>
            <a:ext cx="338984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Calibri"/>
              <a:ea typeface="Calibri"/>
              <a:cs typeface="Calibri"/>
            </a:endParaRPr>
          </a:p>
          <a:p>
            <a:r>
              <a:rPr lang="en-US" sz="2400">
                <a:latin typeface="Calibri"/>
                <a:ea typeface="Calibri"/>
                <a:cs typeface="Calibri"/>
              </a:rPr>
              <a:t>Tools for </a:t>
            </a:r>
            <a:r>
              <a:rPr lang="en-US" sz="2400" i="1">
                <a:latin typeface="Calibri"/>
                <a:ea typeface="Calibri"/>
                <a:cs typeface="Calibri"/>
              </a:rPr>
              <a:t>teachers</a:t>
            </a:r>
            <a:r>
              <a:rPr lang="en-US" sz="2400">
                <a:latin typeface="Calibri"/>
                <a:ea typeface="Calibri"/>
                <a:cs typeface="Calibri"/>
              </a:rPr>
              <a:t> to help them prepare lesson plans, differentiate, write assessments, write IEPs, communicate clearly, etc.</a:t>
            </a:r>
          </a:p>
          <a:p>
            <a:pPr marL="457200" indent="-457200">
              <a:buFont typeface="Arial"/>
              <a:buChar char="•"/>
            </a:pPr>
            <a:endParaRPr lang="en-US" sz="2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6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E826E7-8BE1-3227-09BF-09147B96143E}"/>
              </a:ext>
            </a:extLst>
          </p:cNvPr>
          <p:cNvSpPr txBox="1">
            <a:spLocks/>
          </p:cNvSpPr>
          <p:nvPr/>
        </p:nvSpPr>
        <p:spPr>
          <a:xfrm>
            <a:off x="933718" y="501362"/>
            <a:ext cx="9656064" cy="9144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XR Lab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333058-6CCA-6D30-53C3-485D2B535723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65B66F-3297-A87C-9215-3B01CAAE8D8B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0DCE1-181D-5EA9-033C-E36500EB177B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pic>
        <p:nvPicPr>
          <p:cNvPr id="9" name="Content Placeholder 8" descr="A room with a table and chair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E858532A-DE98-8D3F-57CF-4EB7451BD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4" y="1530877"/>
            <a:ext cx="10515600" cy="428168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20462-5F6D-5D34-0C77-059D6E9EB14D}"/>
              </a:ext>
            </a:extLst>
          </p:cNvPr>
          <p:cNvSpPr txBox="1"/>
          <p:nvPr/>
        </p:nvSpPr>
        <p:spPr>
          <a:xfrm>
            <a:off x="936728" y="5895963"/>
            <a:ext cx="89597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XR Development Lab, 312 Cleveland Hall, College of Education</a:t>
            </a:r>
          </a:p>
        </p:txBody>
      </p:sp>
    </p:spTree>
    <p:extLst>
      <p:ext uri="{BB962C8B-B14F-4D97-AF65-F5344CB8AC3E}">
        <p14:creationId xmlns:p14="http://schemas.microsoft.com/office/powerpoint/2010/main" val="869349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F1152A-6097-966E-5471-131ACB7C8696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FE0FC-49D8-D393-794E-1E3790B38F1A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C82634-13D2-CD98-5DC1-FFA5520B490A}"/>
              </a:ext>
            </a:extLst>
          </p:cNvPr>
          <p:cNvSpPr txBox="1">
            <a:spLocks/>
          </p:cNvSpPr>
          <p:nvPr/>
        </p:nvSpPr>
        <p:spPr>
          <a:xfrm>
            <a:off x="838200" y="530069"/>
            <a:ext cx="10479315" cy="87804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Overview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70EFD3-4E9D-AEDF-FA84-5FD22D7B90DF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6" name="Online Media 15" title="MagicSchool for Students (MagicStudent) Customize Tools Before Launch">
            <a:hlinkClick r:id="" action="ppaction://media"/>
            <a:extLst>
              <a:ext uri="{FF2B5EF4-FFF2-40B4-BE49-F238E27FC236}">
                <a16:creationId xmlns:a16="http://schemas.microsoft.com/office/drawing/2014/main" id="{D2357E5A-900C-86B0-9DBE-83B427FFC3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18758" y="1484085"/>
            <a:ext cx="8972930" cy="51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8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F1152A-6097-966E-5471-131ACB7C8696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FE0FC-49D8-D393-794E-1E3790B38F1A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70EFD3-4E9D-AEDF-FA84-5FD22D7B90DF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188EEF-0E20-D2E7-1C55-C1A88B2F708A}"/>
              </a:ext>
            </a:extLst>
          </p:cNvPr>
          <p:cNvSpPr txBox="1">
            <a:spLocks/>
          </p:cNvSpPr>
          <p:nvPr/>
        </p:nvSpPr>
        <p:spPr>
          <a:xfrm>
            <a:off x="838200" y="722475"/>
            <a:ext cx="10482470" cy="86173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How to assign a tool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6366356-495F-A94C-E3B8-29DEF59AEF20}"/>
              </a:ext>
            </a:extLst>
          </p:cNvPr>
          <p:cNvSpPr txBox="1">
            <a:spLocks/>
          </p:cNvSpPr>
          <p:nvPr/>
        </p:nvSpPr>
        <p:spPr>
          <a:xfrm>
            <a:off x="1248827" y="2524665"/>
            <a:ext cx="3693886" cy="97480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>
              <a:solidFill>
                <a:srgbClr val="9E0605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85D6B0-EB1A-2570-BB39-71C96F6C4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17" y="1693470"/>
            <a:ext cx="10482469" cy="499585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E428C3D-54C0-26D7-546D-F3E37DA97BB4}"/>
              </a:ext>
            </a:extLst>
          </p:cNvPr>
          <p:cNvSpPr/>
          <p:nvPr/>
        </p:nvSpPr>
        <p:spPr>
          <a:xfrm>
            <a:off x="9674352" y="1693470"/>
            <a:ext cx="1741834" cy="501090"/>
          </a:xfrm>
          <a:prstGeom prst="roundRect">
            <a:avLst>
              <a:gd name="adj" fmla="val 130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F1F932B-641A-EA49-54AD-F0BC2B59B16F}"/>
              </a:ext>
            </a:extLst>
          </p:cNvPr>
          <p:cNvSpPr/>
          <p:nvPr/>
        </p:nvSpPr>
        <p:spPr>
          <a:xfrm>
            <a:off x="2420112" y="3829572"/>
            <a:ext cx="8900558" cy="2859752"/>
          </a:xfrm>
          <a:prstGeom prst="roundRect">
            <a:avLst>
              <a:gd name="adj" fmla="val 246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F7A7EE3-9888-022F-0D49-35692BDF9C3B}"/>
              </a:ext>
            </a:extLst>
          </p:cNvPr>
          <p:cNvSpPr/>
          <p:nvPr/>
        </p:nvSpPr>
        <p:spPr>
          <a:xfrm>
            <a:off x="952005" y="3159814"/>
            <a:ext cx="1402080" cy="321365"/>
          </a:xfrm>
          <a:prstGeom prst="roundRect">
            <a:avLst>
              <a:gd name="adj" fmla="val 130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4A6004-4390-2B7F-E66D-F541B6676236}"/>
              </a:ext>
            </a:extLst>
          </p:cNvPr>
          <p:cNvSpPr txBox="1"/>
          <p:nvPr/>
        </p:nvSpPr>
        <p:spPr>
          <a:xfrm>
            <a:off x="9368790" y="1020352"/>
            <a:ext cx="2640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-150">
                <a:solidFill>
                  <a:srgbClr val="FF0000"/>
                </a:solidFill>
                <a:latin typeface="Corbel"/>
                <a:ea typeface="+mj-ea"/>
                <a:cs typeface="Calibri"/>
              </a:rPr>
              <a:t>1</a:t>
            </a:r>
            <a:r>
              <a:rPr lang="en-US" b="1" spc="-150">
                <a:solidFill>
                  <a:srgbClr val="FF0000"/>
                </a:solidFill>
                <a:latin typeface="Corbel"/>
                <a:ea typeface="+mj-ea"/>
                <a:cs typeface="Calibri"/>
              </a:rPr>
              <a:t> </a:t>
            </a:r>
            <a:r>
              <a:rPr lang="en-US" sz="1600" spc="-150">
                <a:solidFill>
                  <a:srgbClr val="FF0000"/>
                </a:solidFill>
                <a:latin typeface="Corbel"/>
                <a:ea typeface="+mj-ea"/>
                <a:cs typeface="Calibri"/>
              </a:rPr>
              <a:t>Change to Magic student</a:t>
            </a:r>
            <a:endParaRPr lang="en-US" spc="-150">
              <a:solidFill>
                <a:srgbClr val="FF0000"/>
              </a:solidFill>
              <a:latin typeface="Corbel"/>
              <a:ea typeface="+mj-ea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175FEA-0EE5-0F5E-4EE9-325732F1F2F1}"/>
              </a:ext>
            </a:extLst>
          </p:cNvPr>
          <p:cNvSpPr txBox="1"/>
          <p:nvPr/>
        </p:nvSpPr>
        <p:spPr>
          <a:xfrm>
            <a:off x="8302843" y="3028428"/>
            <a:ext cx="18984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/>
            <a:r>
              <a:rPr lang="en-US" sz="2800" b="1" spc="-150">
                <a:solidFill>
                  <a:srgbClr val="FF0000"/>
                </a:solidFill>
                <a:latin typeface="Corbel"/>
                <a:ea typeface="+mj-ea"/>
                <a:cs typeface="Calibri"/>
              </a:rPr>
              <a:t>2</a:t>
            </a:r>
            <a:r>
              <a:rPr lang="en-US" b="1" spc="-150">
                <a:solidFill>
                  <a:srgbClr val="FF0000"/>
                </a:solidFill>
                <a:latin typeface="Corbel"/>
                <a:ea typeface="+mj-ea"/>
                <a:cs typeface="Calibri"/>
              </a:rPr>
              <a:t>  </a:t>
            </a:r>
            <a:r>
              <a:rPr lang="en-US" sz="1600" spc="-150">
                <a:solidFill>
                  <a:srgbClr val="FF0000"/>
                </a:solidFill>
                <a:latin typeface="Corbel"/>
                <a:ea typeface="+mj-ea"/>
                <a:cs typeface="Calibri"/>
              </a:rPr>
              <a:t>Select  and customize  a tool</a:t>
            </a:r>
            <a:endParaRPr lang="en-US" spc="-150">
              <a:solidFill>
                <a:srgbClr val="FF0000"/>
              </a:solidFill>
              <a:latin typeface="Corbel"/>
              <a:ea typeface="+mj-ea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32098F-48A2-1703-BF44-746E320F7972}"/>
              </a:ext>
            </a:extLst>
          </p:cNvPr>
          <p:cNvSpPr txBox="1"/>
          <p:nvPr/>
        </p:nvSpPr>
        <p:spPr>
          <a:xfrm>
            <a:off x="330258" y="2957197"/>
            <a:ext cx="12434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-150">
                <a:solidFill>
                  <a:srgbClr val="FF0000"/>
                </a:solidFill>
                <a:latin typeface="Corbel"/>
                <a:ea typeface="+mj-ea"/>
                <a:cs typeface="Calibri"/>
              </a:rPr>
              <a:t>3</a:t>
            </a:r>
            <a:endParaRPr lang="en-US" b="1" spc="-150">
              <a:solidFill>
                <a:srgbClr val="FF0000"/>
              </a:solidFill>
              <a:latin typeface="Corbel"/>
              <a:ea typeface="+mj-ea"/>
              <a:cs typeface="Calibri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CB5D6B-27D2-27AB-7982-D850497FE890}"/>
              </a:ext>
            </a:extLst>
          </p:cNvPr>
          <p:cNvCxnSpPr>
            <a:cxnSpLocks/>
          </p:cNvCxnSpPr>
          <p:nvPr/>
        </p:nvCxnSpPr>
        <p:spPr>
          <a:xfrm flipV="1">
            <a:off x="9546336" y="1496301"/>
            <a:ext cx="0" cy="2784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BD4FDF5-14D8-BBBF-2D03-47A0B941103E}"/>
              </a:ext>
            </a:extLst>
          </p:cNvPr>
          <p:cNvSpPr/>
          <p:nvPr/>
        </p:nvSpPr>
        <p:spPr>
          <a:xfrm>
            <a:off x="9509669" y="1463847"/>
            <a:ext cx="73152" cy="741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BD63B9-E8CE-8B35-B08E-09DA8DCFB7C6}"/>
              </a:ext>
            </a:extLst>
          </p:cNvPr>
          <p:cNvCxnSpPr>
            <a:cxnSpLocks/>
          </p:cNvCxnSpPr>
          <p:nvPr/>
        </p:nvCxnSpPr>
        <p:spPr>
          <a:xfrm flipH="1">
            <a:off x="9541574" y="1767567"/>
            <a:ext cx="128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22654F-A164-4EBC-C096-79F7BE164A9D}"/>
              </a:ext>
            </a:extLst>
          </p:cNvPr>
          <p:cNvCxnSpPr>
            <a:cxnSpLocks/>
          </p:cNvCxnSpPr>
          <p:nvPr/>
        </p:nvCxnSpPr>
        <p:spPr>
          <a:xfrm flipV="1">
            <a:off x="8456858" y="3507011"/>
            <a:ext cx="0" cy="3225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1B18784-737F-E8D8-7428-D181FC313632}"/>
              </a:ext>
            </a:extLst>
          </p:cNvPr>
          <p:cNvSpPr/>
          <p:nvPr/>
        </p:nvSpPr>
        <p:spPr>
          <a:xfrm>
            <a:off x="8420191" y="3474557"/>
            <a:ext cx="73152" cy="741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FB46E0-FBF5-4FFD-0B4B-86F1EC0BCFEA}"/>
              </a:ext>
            </a:extLst>
          </p:cNvPr>
          <p:cNvCxnSpPr>
            <a:cxnSpLocks/>
          </p:cNvCxnSpPr>
          <p:nvPr/>
        </p:nvCxnSpPr>
        <p:spPr>
          <a:xfrm flipH="1">
            <a:off x="676241" y="3280651"/>
            <a:ext cx="2757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D68F699A-FC30-DD79-5404-445CF08C856F}"/>
              </a:ext>
            </a:extLst>
          </p:cNvPr>
          <p:cNvSpPr/>
          <p:nvPr/>
        </p:nvSpPr>
        <p:spPr>
          <a:xfrm>
            <a:off x="639574" y="3248197"/>
            <a:ext cx="73152" cy="741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6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F1152A-6097-966E-5471-131ACB7C8696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FE0FC-49D8-D393-794E-1E3790B38F1A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70EFD3-4E9D-AEDF-FA84-5FD22D7B90DF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188EEF-0E20-D2E7-1C55-C1A88B2F708A}"/>
              </a:ext>
            </a:extLst>
          </p:cNvPr>
          <p:cNvSpPr txBox="1">
            <a:spLocks/>
          </p:cNvSpPr>
          <p:nvPr/>
        </p:nvSpPr>
        <p:spPr>
          <a:xfrm>
            <a:off x="838200" y="722475"/>
            <a:ext cx="10482470" cy="86173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Example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CA963-CB6A-F232-3A35-0FE6171D5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74" y="2238677"/>
            <a:ext cx="4310714" cy="3569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A7FA6-944A-CAAC-053C-C8932110E8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4139" b="90428"/>
          <a:stretch/>
        </p:blipFill>
        <p:spPr>
          <a:xfrm>
            <a:off x="933718" y="2177553"/>
            <a:ext cx="1662586" cy="478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C90D84-2842-42DB-534A-2F52A4ECF048}"/>
              </a:ext>
            </a:extLst>
          </p:cNvPr>
          <p:cNvSpPr txBox="1"/>
          <p:nvPr/>
        </p:nvSpPr>
        <p:spPr>
          <a:xfrm>
            <a:off x="838200" y="1705603"/>
            <a:ext cx="264033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latin typeface="Corbel"/>
              </a:rPr>
              <a:t>1</a:t>
            </a:r>
            <a:r>
              <a:rPr lang="en-US" sz="1600">
                <a:latin typeface="Corbel"/>
              </a:rPr>
              <a:t> 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Change to Magic student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9D6DA-C531-8BEF-AC39-AEB5D73A1767}"/>
              </a:ext>
            </a:extLst>
          </p:cNvPr>
          <p:cNvSpPr txBox="1"/>
          <p:nvPr/>
        </p:nvSpPr>
        <p:spPr>
          <a:xfrm>
            <a:off x="3633136" y="1654333"/>
            <a:ext cx="325343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Calibri"/>
              </a:rPr>
              <a:t>2</a:t>
            </a:r>
            <a:r>
              <a:rPr kumimoji="0" lang="en-US" sz="1800" b="1" i="0" u="none" strike="noStrike" kern="1200" cap="none" spc="-150" normalizeH="0" baseline="0" noProof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Calibri"/>
              </a:rPr>
              <a:t>  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Select and customize a tool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DD9425-49F1-12AF-6BE7-CAC88D9F8B08}"/>
              </a:ext>
            </a:extLst>
          </p:cNvPr>
          <p:cNvSpPr txBox="1"/>
          <p:nvPr/>
        </p:nvSpPr>
        <p:spPr>
          <a:xfrm>
            <a:off x="8286750" y="1623551"/>
            <a:ext cx="25431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Calibri"/>
              </a:rPr>
              <a:t>3</a:t>
            </a:r>
            <a:r>
              <a:rPr kumimoji="0" lang="en-US" sz="2000" b="1" i="0" u="none" strike="noStrike" kern="1200" cap="none" spc="-150" normalizeH="0" baseline="0" noProof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Calibri"/>
              </a:rPr>
              <a:t>  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Launch to Students</a:t>
            </a:r>
          </a:p>
        </p:txBody>
      </p:sp>
      <p:pic>
        <p:nvPicPr>
          <p:cNvPr id="2" name="Imagen 1" descr="Interfaz de usuario gráfica, Texto, Aplicación, Teams&#10;&#10;Descripción generada automáticamente">
            <a:extLst>
              <a:ext uri="{FF2B5EF4-FFF2-40B4-BE49-F238E27FC236}">
                <a16:creationId xmlns:a16="http://schemas.microsoft.com/office/drawing/2014/main" id="{001AC9F4-119B-C027-6D87-723D676D0A7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 contrast="13000"/>
                    </a14:imgEffect>
                  </a14:imgLayer>
                </a14:imgProps>
              </a:ext>
            </a:extLst>
          </a:blip>
          <a:srcRect l="12037" t="171" r="10417" b="-1034"/>
          <a:stretch/>
        </p:blipFill>
        <p:spPr>
          <a:xfrm>
            <a:off x="7944556" y="2230998"/>
            <a:ext cx="4064008" cy="357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3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588D2-F4FD-2834-0D82-88DB9A2B7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859A6CC5-2CBA-32AB-195A-9B11AE9EF70D}"/>
              </a:ext>
            </a:extLst>
          </p:cNvPr>
          <p:cNvSpPr txBox="1">
            <a:spLocks/>
          </p:cNvSpPr>
          <p:nvPr/>
        </p:nvSpPr>
        <p:spPr>
          <a:xfrm>
            <a:off x="4761876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0E09B3-9B39-7294-1431-07EB09DC7E0D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9F590-7C73-8E5C-EB4B-E7EA6FB91D3B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4AACF5-215E-B36B-1DBA-7DDE2DD0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258"/>
            <a:ext cx="10515600" cy="1325563"/>
          </a:xfrm>
        </p:spPr>
        <p:txBody>
          <a:bodyPr/>
          <a:lstStyle/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Step-By-Step Tool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CAD82B-251A-7DD2-80FB-49D1EAEBA77B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1CF0C1-E190-DB32-C79C-1A5DC60F0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80" y="1713821"/>
            <a:ext cx="5486689" cy="43415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solidFill>
                <a:srgbClr val="000000"/>
              </a:solidFill>
            </a:endParaRPr>
          </a:p>
          <a:p>
            <a:endParaRPr lang="en-US" sz="2400"/>
          </a:p>
        </p:txBody>
      </p:sp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EF3663D5-0752-C2B1-CDBF-961ACE9419BF}"/>
              </a:ext>
            </a:extLst>
          </p:cNvPr>
          <p:cNvSpPr txBox="1">
            <a:spLocks/>
          </p:cNvSpPr>
          <p:nvPr/>
        </p:nvSpPr>
        <p:spPr>
          <a:xfrm>
            <a:off x="929950" y="1931158"/>
            <a:ext cx="10141600" cy="43415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marR="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600"/>
              </a:spcBef>
              <a:buFont typeface="Arial"/>
              <a:buNone/>
            </a:pPr>
            <a:r>
              <a:rPr lang="en-US" sz="2400">
                <a:solidFill>
                  <a:schemeClr val="tx1"/>
                </a:solidFill>
                <a:latin typeface="Corbel"/>
              </a:rPr>
              <a:t>Who has used an AI tool to generate learning steps for students?</a:t>
            </a:r>
          </a:p>
          <a:p>
            <a:pPr marL="0" indent="0">
              <a:spcBef>
                <a:spcPts val="1600"/>
              </a:spcBef>
              <a:buFont typeface="Arial"/>
              <a:buNone/>
            </a:pPr>
            <a:r>
              <a:rPr lang="en-US" sz="2400">
                <a:solidFill>
                  <a:schemeClr val="tx1"/>
                </a:solidFill>
                <a:latin typeface="Corbel"/>
              </a:rPr>
              <a:t>What do you currently use to help students break down tasks?</a:t>
            </a:r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Corbel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C00000"/>
                </a:solidFill>
                <a:latin typeface="Corbel"/>
              </a:rPr>
              <a:t>Brief Overview:</a:t>
            </a:r>
          </a:p>
          <a:p>
            <a:pPr marL="608965" indent="-405765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US" sz="2400">
                <a:solidFill>
                  <a:schemeClr val="tx1"/>
                </a:solidFill>
                <a:latin typeface="Corbel"/>
              </a:rPr>
              <a:t>Magic School’s Step-by-Step Tool helps students learn anything by generating a customized step-by-step guide.</a:t>
            </a:r>
          </a:p>
          <a:p>
            <a:pPr marL="608965" indent="-405765">
              <a:buClr>
                <a:schemeClr val="dk1"/>
              </a:buClr>
              <a:buSzPts val="1200"/>
              <a:buFont typeface="Arial"/>
              <a:buChar char="●"/>
            </a:pPr>
            <a:r>
              <a:rPr lang="en-US" sz="2400">
                <a:solidFill>
                  <a:schemeClr val="tx1"/>
                </a:solidFill>
                <a:latin typeface="Corbel"/>
              </a:rPr>
              <a:t>Just enter the </a:t>
            </a:r>
            <a:r>
              <a:rPr lang="en-US" sz="2400" b="1">
                <a:solidFill>
                  <a:schemeClr val="tx1"/>
                </a:solidFill>
                <a:latin typeface="Corbel"/>
              </a:rPr>
              <a:t>grade level</a:t>
            </a:r>
            <a:r>
              <a:rPr lang="en-US" sz="2400">
                <a:solidFill>
                  <a:schemeClr val="tx1"/>
                </a:solidFill>
                <a:latin typeface="Corbel"/>
              </a:rPr>
              <a:t> and </a:t>
            </a:r>
            <a:r>
              <a:rPr lang="en-US" sz="2400" b="1">
                <a:solidFill>
                  <a:schemeClr val="tx1"/>
                </a:solidFill>
                <a:latin typeface="Corbel"/>
              </a:rPr>
              <a:t>help needed</a:t>
            </a:r>
            <a:r>
              <a:rPr lang="en-US" sz="2400">
                <a:solidFill>
                  <a:schemeClr val="tx1"/>
                </a:solidFill>
                <a:latin typeface="Corbel"/>
              </a:rPr>
              <a:t>, and the tool creates an easy-to-follow breakdown.</a:t>
            </a:r>
          </a:p>
          <a:p>
            <a:pPr marL="608965" indent="-405765">
              <a:buClr>
                <a:schemeClr val="dk1"/>
              </a:buClr>
              <a:buSzPts val="1200"/>
              <a:buFont typeface="Arial"/>
              <a:buChar char="●"/>
            </a:pPr>
            <a:r>
              <a:rPr lang="en-US" sz="2400">
                <a:solidFill>
                  <a:schemeClr val="tx1"/>
                </a:solidFill>
                <a:latin typeface="Corbel"/>
              </a:rPr>
              <a:t>Students can </a:t>
            </a:r>
            <a:r>
              <a:rPr lang="en-US" sz="2400" b="1">
                <a:solidFill>
                  <a:schemeClr val="tx1"/>
                </a:solidFill>
                <a:latin typeface="Corbel"/>
              </a:rPr>
              <a:t>edit the prompt</a:t>
            </a:r>
            <a:r>
              <a:rPr lang="en-US" sz="2400">
                <a:solidFill>
                  <a:schemeClr val="tx1"/>
                </a:solidFill>
                <a:latin typeface="Corbel"/>
              </a:rPr>
              <a:t> if they need adjustments.</a:t>
            </a:r>
          </a:p>
          <a:p>
            <a:pPr marL="0" indent="0">
              <a:spcAft>
                <a:spcPts val="1600"/>
              </a:spcAft>
              <a:buFont typeface="Arial"/>
              <a:buNone/>
            </a:pPr>
            <a:endParaRPr lang="en-US" sz="1600"/>
          </a:p>
        </p:txBody>
      </p:sp>
      <p:sp>
        <p:nvSpPr>
          <p:cNvPr id="11" name="Google Shape;63;p14">
            <a:extLst>
              <a:ext uri="{FF2B5EF4-FFF2-40B4-BE49-F238E27FC236}">
                <a16:creationId xmlns:a16="http://schemas.microsoft.com/office/drawing/2014/main" id="{24CF39A6-1FAC-82DC-9F45-C958E6AE8DB1}"/>
              </a:ext>
            </a:extLst>
          </p:cNvPr>
          <p:cNvSpPr/>
          <p:nvPr/>
        </p:nvSpPr>
        <p:spPr>
          <a:xfrm>
            <a:off x="0" y="6766560"/>
            <a:ext cx="12192000" cy="9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0" i="0" u="none" strike="noStrike" cap="none">
                <a:latin typeface="Arial"/>
                <a:ea typeface="Arial"/>
                <a:cs typeface="Arial"/>
                <a:sym typeface="Arial"/>
              </a:rPr>
              <a:t>          </a:t>
            </a:r>
            <a:endParaRPr sz="1467"/>
          </a:p>
        </p:txBody>
      </p:sp>
      <p:sp>
        <p:nvSpPr>
          <p:cNvPr id="14" name="Google Shape;64;p14">
            <a:extLst>
              <a:ext uri="{FF2B5EF4-FFF2-40B4-BE49-F238E27FC236}">
                <a16:creationId xmlns:a16="http://schemas.microsoft.com/office/drawing/2014/main" id="{EF4E3C52-46F0-3975-CB4D-47C3F9AD412C}"/>
              </a:ext>
            </a:extLst>
          </p:cNvPr>
          <p:cNvSpPr txBox="1"/>
          <p:nvPr/>
        </p:nvSpPr>
        <p:spPr>
          <a:xfrm>
            <a:off x="10643616" y="168676"/>
            <a:ext cx="13656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0D0D0"/>
                </a:solidFill>
                <a:latin typeface="Corbel"/>
                <a:ea typeface="Corbel"/>
                <a:cs typeface="Corbel"/>
                <a:sym typeface="Corbel"/>
              </a:rPr>
              <a:t>XRDevLab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4184546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24029" y="448224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40" b="1">
                <a:solidFill>
                  <a:srgbClr val="3F3F3F"/>
                </a:solidFill>
                <a:latin typeface="Corbel"/>
              </a:rPr>
              <a:t>How to Use the Step-by-Step Tool</a:t>
            </a:r>
            <a:endParaRPr sz="4740" b="1">
              <a:solidFill>
                <a:srgbClr val="3F3F3F"/>
              </a:solidFill>
              <a:latin typeface="Cor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33" b="1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55590" y="1536633"/>
            <a:ext cx="5689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tx1"/>
                </a:solidFill>
                <a:latin typeface="Corbel"/>
              </a:rPr>
              <a:t>1. Enter Prompt:</a:t>
            </a:r>
            <a:r>
              <a:rPr lang="en-US" sz="1800">
                <a:solidFill>
                  <a:schemeClr val="tx1"/>
                </a:solidFill>
                <a:latin typeface="Corbel"/>
              </a:rPr>
              <a:t> Add the </a:t>
            </a:r>
            <a:r>
              <a:rPr lang="en-US" sz="1800" b="1">
                <a:solidFill>
                  <a:schemeClr val="tx1"/>
                </a:solidFill>
                <a:latin typeface="Corbel"/>
              </a:rPr>
              <a:t>grade level</a:t>
            </a:r>
            <a:r>
              <a:rPr lang="en-US" sz="1800">
                <a:solidFill>
                  <a:schemeClr val="tx1"/>
                </a:solidFill>
                <a:latin typeface="Corbel"/>
              </a:rPr>
              <a:t> and </a:t>
            </a:r>
            <a:r>
              <a:rPr lang="en-US" sz="1800" b="1">
                <a:solidFill>
                  <a:schemeClr val="tx1"/>
                </a:solidFill>
                <a:latin typeface="Corbel"/>
              </a:rPr>
              <a:t>what help is needed</a:t>
            </a:r>
            <a:r>
              <a:rPr lang="en-US" sz="1800">
                <a:solidFill>
                  <a:schemeClr val="tx1"/>
                </a:solidFill>
                <a:latin typeface="Corbel"/>
              </a:rPr>
              <a:t> (e.g., “Grade 5 – How to write a summary”).</a:t>
            </a:r>
            <a:br>
              <a:rPr lang="en-US" sz="1800">
                <a:latin typeface="Corbel"/>
              </a:rPr>
            </a:br>
            <a:r>
              <a:rPr lang="en-US" sz="1800" b="1">
                <a:solidFill>
                  <a:schemeClr val="tx1"/>
                </a:solidFill>
                <a:latin typeface="Corbel"/>
              </a:rPr>
              <a:t>2. Generate Steps:</a:t>
            </a:r>
            <a:r>
              <a:rPr lang="en-US" sz="1800">
                <a:solidFill>
                  <a:schemeClr val="tx1"/>
                </a:solidFill>
                <a:latin typeface="Corbel"/>
              </a:rPr>
              <a:t> The tool provides a detailed breakdown of the process.</a:t>
            </a:r>
            <a:br>
              <a:rPr lang="en-US" sz="1800">
                <a:latin typeface="Corbel"/>
              </a:rPr>
            </a:br>
            <a:r>
              <a:rPr lang="en-US" sz="1800" b="1">
                <a:solidFill>
                  <a:schemeClr val="tx1"/>
                </a:solidFill>
                <a:latin typeface="Corbel"/>
              </a:rPr>
              <a:t>3. Edit &amp; Adjust:</a:t>
            </a:r>
            <a:r>
              <a:rPr lang="en-US" sz="1800">
                <a:solidFill>
                  <a:schemeClr val="tx1"/>
                </a:solidFill>
                <a:latin typeface="Corbel"/>
              </a:rPr>
              <a:t> Modify the prompt if the steps don’t fit your needs.</a:t>
            </a:r>
            <a:br>
              <a:rPr lang="en-US" sz="1800">
                <a:latin typeface="Corbel"/>
              </a:rPr>
            </a:br>
            <a:r>
              <a:rPr lang="en-US" sz="1800" b="1">
                <a:solidFill>
                  <a:schemeClr val="tx1"/>
                </a:solidFill>
                <a:latin typeface="Corbel"/>
              </a:rPr>
              <a:t>4. Use &amp; Apply:</a:t>
            </a:r>
            <a:r>
              <a:rPr lang="en-US" sz="1800">
                <a:solidFill>
                  <a:schemeClr val="tx1"/>
                </a:solidFill>
                <a:latin typeface="Corbel"/>
              </a:rPr>
              <a:t> Follow the guide for learning or teaching.</a:t>
            </a: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tx1"/>
                </a:solidFill>
                <a:latin typeface="Corbel"/>
              </a:rPr>
              <a:t>💡 </a:t>
            </a:r>
            <a:r>
              <a:rPr lang="en-US" sz="1800" b="1">
                <a:solidFill>
                  <a:schemeClr val="tx1"/>
                </a:solidFill>
                <a:latin typeface="Corbel"/>
              </a:rPr>
              <a:t>Example:</a:t>
            </a:r>
            <a:r>
              <a:rPr lang="en-US" sz="1800">
                <a:solidFill>
                  <a:schemeClr val="tx1"/>
                </a:solidFill>
                <a:latin typeface="Corbel"/>
              </a:rPr>
              <a:t> “Grade 8 – How to analyze a short story” → The tool generates a structured plan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1600"/>
              </a:spcBef>
              <a:buNone/>
            </a:pPr>
            <a:endParaRPr lang="en-US" sz="600">
              <a:solidFill>
                <a:schemeClr val="tx1">
                  <a:lumMod val="65000"/>
                  <a:lumOff val="35000"/>
                </a:schemeClr>
              </a:solidFill>
              <a:latin typeface="Corbel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</a:rPr>
              <a:t>Now It’s Your Turn!</a:t>
            </a:r>
            <a:endParaRPr lang="en-US" sz="280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r="1980"/>
          <a:stretch/>
        </p:blipFill>
        <p:spPr>
          <a:xfrm>
            <a:off x="6855195" y="2839825"/>
            <a:ext cx="5162486" cy="35162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4C91D5-36CA-0487-EC06-DC7E20BF8795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F0172888-4805-ED94-EC69-A527F517AD58}"/>
              </a:ext>
            </a:extLst>
          </p:cNvPr>
          <p:cNvSpPr/>
          <p:nvPr/>
        </p:nvSpPr>
        <p:spPr>
          <a:xfrm>
            <a:off x="0" y="6766560"/>
            <a:ext cx="12192000" cy="91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0" i="0" u="none" strike="noStrike" cap="none">
                <a:latin typeface="Arial"/>
                <a:ea typeface="Arial"/>
                <a:cs typeface="Arial"/>
                <a:sym typeface="Arial"/>
              </a:rPr>
              <a:t>          </a:t>
            </a:r>
            <a:endParaRPr sz="1467"/>
          </a:p>
        </p:txBody>
      </p:sp>
      <p:sp>
        <p:nvSpPr>
          <p:cNvPr id="7" name="Google Shape;64;p14">
            <a:extLst>
              <a:ext uri="{FF2B5EF4-FFF2-40B4-BE49-F238E27FC236}">
                <a16:creationId xmlns:a16="http://schemas.microsoft.com/office/drawing/2014/main" id="{74C97EFA-1766-8C69-F5D4-C7DB6AAE89FE}"/>
              </a:ext>
            </a:extLst>
          </p:cNvPr>
          <p:cNvSpPr txBox="1"/>
          <p:nvPr/>
        </p:nvSpPr>
        <p:spPr>
          <a:xfrm>
            <a:off x="10643616" y="168676"/>
            <a:ext cx="13656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0D0D0"/>
                </a:solidFill>
                <a:latin typeface="Corbel"/>
                <a:ea typeface="Corbel"/>
                <a:cs typeface="Corbel"/>
                <a:sym typeface="Corbel"/>
              </a:rPr>
              <a:t>XRDevLab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2030431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60314" y="457296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40" b="1">
                <a:solidFill>
                  <a:srgbClr val="3F3F3F"/>
                </a:solidFill>
                <a:latin typeface="Corbel"/>
              </a:rPr>
              <a:t>Now It’s Your Turn!</a:t>
            </a:r>
            <a:endParaRPr sz="4740" b="1">
              <a:solidFill>
                <a:srgbClr val="3F3F3F"/>
              </a:solidFill>
              <a:latin typeface="Cor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333" b="1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714957" y="1718062"/>
            <a:ext cx="10762086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lvl="0" indent="-405765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2400">
                <a:latin typeface="Corbel"/>
              </a:rPr>
              <a:t>Please create your own step-by-step guide using the tool.</a:t>
            </a:r>
          </a:p>
          <a:p>
            <a:pPr marL="608965" lvl="0" indent="-4057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2400">
                <a:solidFill>
                  <a:schemeClr val="dk1"/>
                </a:solidFill>
                <a:latin typeface="Corbel"/>
              </a:rPr>
              <a:t>Edit the output to fit student needs.</a:t>
            </a:r>
          </a:p>
          <a:p>
            <a:pPr marL="608965" lvl="0" indent="-4057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2400" b="1">
                <a:solidFill>
                  <a:schemeClr val="dk1"/>
                </a:solidFill>
                <a:latin typeface="Corbel"/>
              </a:rPr>
              <a:t>Test it out</a:t>
            </a:r>
            <a:r>
              <a:rPr lang="en" sz="2400">
                <a:solidFill>
                  <a:schemeClr val="dk1"/>
                </a:solidFill>
                <a:latin typeface="Corbel"/>
              </a:rPr>
              <a:t>: how would this help your students?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en-US" sz="2400">
              <a:latin typeface="Corbe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F97748-AA81-AABC-191A-28DF45D30871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B5960AFE-84D4-F9CA-7AD0-FD113420B740}"/>
              </a:ext>
            </a:extLst>
          </p:cNvPr>
          <p:cNvSpPr/>
          <p:nvPr/>
        </p:nvSpPr>
        <p:spPr>
          <a:xfrm>
            <a:off x="0" y="6766560"/>
            <a:ext cx="12192000" cy="9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0" i="0" u="none" strike="noStrike" cap="none">
                <a:latin typeface="Arial"/>
                <a:ea typeface="Arial"/>
                <a:cs typeface="Arial"/>
                <a:sym typeface="Arial"/>
              </a:rPr>
              <a:t>          </a:t>
            </a:r>
            <a:endParaRPr sz="1467"/>
          </a:p>
        </p:txBody>
      </p:sp>
      <p:sp>
        <p:nvSpPr>
          <p:cNvPr id="7" name="Google Shape;64;p14">
            <a:extLst>
              <a:ext uri="{FF2B5EF4-FFF2-40B4-BE49-F238E27FC236}">
                <a16:creationId xmlns:a16="http://schemas.microsoft.com/office/drawing/2014/main" id="{44FF5AD0-BB12-B5D3-3612-04ABA59EB022}"/>
              </a:ext>
            </a:extLst>
          </p:cNvPr>
          <p:cNvSpPr txBox="1"/>
          <p:nvPr/>
        </p:nvSpPr>
        <p:spPr>
          <a:xfrm>
            <a:off x="10643616" y="168676"/>
            <a:ext cx="13656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0D0D0"/>
                </a:solidFill>
                <a:latin typeface="Corbel"/>
                <a:ea typeface="Corbel"/>
                <a:cs typeface="Corbel"/>
                <a:sym typeface="Corbel"/>
              </a:rPr>
              <a:t>XRDevLab</a:t>
            </a:r>
            <a:endParaRPr sz="1467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32338-4E22-B3CE-49D9-F9AE61AE0B80}"/>
              </a:ext>
            </a:extLst>
          </p:cNvPr>
          <p:cNvSpPr txBox="1"/>
          <p:nvPr/>
        </p:nvSpPr>
        <p:spPr>
          <a:xfrm>
            <a:off x="11249097" y="5480022"/>
            <a:ext cx="943315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600" b="1">
                <a:solidFill>
                  <a:srgbClr val="E6E6E6"/>
                </a:solidFill>
                <a:latin typeface="Georgia Pro"/>
              </a:rPr>
              <a:t>?</a:t>
            </a:r>
            <a:endParaRPr lang="en-US" sz="9600">
              <a:solidFill>
                <a:srgbClr val="E6E6E6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450003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832886" y="348439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40" b="1">
                <a:solidFill>
                  <a:srgbClr val="3F3F3F"/>
                </a:solidFill>
                <a:latin typeface="Corbel"/>
              </a:rPr>
              <a:t>Engaging Ways to Use It</a:t>
            </a:r>
            <a:endParaRPr sz="4740" b="1">
              <a:solidFill>
                <a:srgbClr val="3F3F3F"/>
              </a:solidFill>
              <a:latin typeface="Corbel"/>
            </a:endParaRPr>
          </a:p>
          <a:p>
            <a:pPr marL="0" lvl="0" indent="0" algn="l" rtl="0">
              <a:spcBef>
                <a:spcPts val="533"/>
              </a:spcBef>
              <a:spcAft>
                <a:spcPts val="0"/>
              </a:spcAft>
              <a:buNone/>
            </a:pPr>
            <a:endParaRPr sz="3333" b="1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705886" y="1618276"/>
            <a:ext cx="9809586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orbel"/>
              </a:rPr>
              <a:t> Think about different ways to apply this tool:</a:t>
            </a:r>
          </a:p>
          <a:p>
            <a:pPr marL="608965" lvl="0" indent="-405765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2400">
                <a:solidFill>
                  <a:schemeClr val="dk1"/>
                </a:solidFill>
                <a:latin typeface="Corbel"/>
              </a:rPr>
              <a:t>Lesson scaffolding</a:t>
            </a:r>
          </a:p>
          <a:p>
            <a:pPr marL="608965" lvl="0" indent="-4057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2400">
                <a:solidFill>
                  <a:schemeClr val="dk1"/>
                </a:solidFill>
                <a:latin typeface="Corbel"/>
              </a:rPr>
              <a:t>Homework support</a:t>
            </a:r>
          </a:p>
          <a:p>
            <a:pPr marL="608965" lvl="0" indent="-4057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2400">
                <a:solidFill>
                  <a:schemeClr val="dk1"/>
                </a:solidFill>
                <a:latin typeface="Corbel"/>
              </a:rPr>
              <a:t>Independent student learning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orbel"/>
              </a:rPr>
              <a:t>Questions:</a:t>
            </a:r>
          </a:p>
          <a:p>
            <a:pPr marL="608965" lvl="0" indent="-405765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2400">
                <a:solidFill>
                  <a:schemeClr val="dk1"/>
                </a:solidFill>
                <a:latin typeface="Corbel"/>
              </a:rPr>
              <a:t>How could your students use this tool to create their own learning guides?</a:t>
            </a:r>
          </a:p>
          <a:p>
            <a:pPr marL="608965" lvl="0" indent="-4057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2400">
                <a:solidFill>
                  <a:schemeClr val="dk1"/>
                </a:solidFill>
                <a:latin typeface="Corbel"/>
              </a:rPr>
              <a:t>What are creative ways to integrate this into your classroom?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en-US" sz="2400">
              <a:solidFill>
                <a:schemeClr val="dk1"/>
              </a:solidFill>
              <a:latin typeface="Corbe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2161E-0DB5-5CF1-7C8C-E738EC04655A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F8587FDD-0B2F-9730-17D0-F87025FA17F5}"/>
              </a:ext>
            </a:extLst>
          </p:cNvPr>
          <p:cNvSpPr/>
          <p:nvPr/>
        </p:nvSpPr>
        <p:spPr>
          <a:xfrm>
            <a:off x="0" y="6766560"/>
            <a:ext cx="12192000" cy="9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0" i="0" u="none" strike="noStrike" cap="none">
                <a:latin typeface="Arial"/>
                <a:ea typeface="Arial"/>
                <a:cs typeface="Arial"/>
                <a:sym typeface="Arial"/>
              </a:rPr>
              <a:t>          </a:t>
            </a:r>
            <a:endParaRPr sz="1467"/>
          </a:p>
        </p:txBody>
      </p:sp>
      <p:sp>
        <p:nvSpPr>
          <p:cNvPr id="7" name="Google Shape;64;p14">
            <a:extLst>
              <a:ext uri="{FF2B5EF4-FFF2-40B4-BE49-F238E27FC236}">
                <a16:creationId xmlns:a16="http://schemas.microsoft.com/office/drawing/2014/main" id="{4BC97723-C7FB-06CE-053F-224251C1A0DB}"/>
              </a:ext>
            </a:extLst>
          </p:cNvPr>
          <p:cNvSpPr txBox="1"/>
          <p:nvPr/>
        </p:nvSpPr>
        <p:spPr>
          <a:xfrm>
            <a:off x="10643616" y="168676"/>
            <a:ext cx="13656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0D0D0"/>
                </a:solidFill>
                <a:latin typeface="Corbel"/>
                <a:ea typeface="Corbel"/>
                <a:cs typeface="Corbel"/>
                <a:sym typeface="Corbel"/>
              </a:rPr>
              <a:t>XRDevLab</a:t>
            </a:r>
            <a:endParaRPr sz="1467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2AED2-AB9F-5506-8F14-6F2586042031}"/>
              </a:ext>
            </a:extLst>
          </p:cNvPr>
          <p:cNvSpPr txBox="1"/>
          <p:nvPr/>
        </p:nvSpPr>
        <p:spPr>
          <a:xfrm>
            <a:off x="11249097" y="5480022"/>
            <a:ext cx="943315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600" b="1">
                <a:solidFill>
                  <a:srgbClr val="E6E6E6"/>
                </a:solidFill>
                <a:latin typeface="Georgia Pro"/>
              </a:rPr>
              <a:t>?</a:t>
            </a:r>
            <a:endParaRPr lang="en-US" sz="9600">
              <a:solidFill>
                <a:srgbClr val="E6E6E6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246006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14626" y="364221"/>
            <a:ext cx="7754152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sz="44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ea typeface="+mj-ea"/>
                <a:cs typeface="Calibri"/>
                <a:sym typeface="Corbel"/>
              </a:rPr>
              <a:t>Engaging Learning with Quiz Me </a:t>
            </a:r>
            <a:endParaRPr lang="en-US" sz="2250" i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933719" y="1356111"/>
            <a:ext cx="365600" cy="4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814608" y="2585600"/>
            <a:ext cx="8711599" cy="1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orbel"/>
              </a:rPr>
              <a:t>How do you currently check for student understanding in class?</a:t>
            </a:r>
            <a:endParaRPr lang="en-US" sz="3200">
              <a:solidFill>
                <a:schemeClr val="dk1"/>
              </a:solidFill>
              <a:latin typeface="Corbe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6766560"/>
            <a:ext cx="12192000" cy="9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0" i="0" u="none" strike="noStrike" cap="none">
                <a:latin typeface="Arial"/>
                <a:ea typeface="Arial"/>
                <a:cs typeface="Arial"/>
                <a:sym typeface="Arial"/>
              </a:rPr>
              <a:t>          </a:t>
            </a:r>
            <a:endParaRPr sz="1467"/>
          </a:p>
        </p:txBody>
      </p:sp>
      <p:sp>
        <p:nvSpPr>
          <p:cNvPr id="64" name="Google Shape;64;p14"/>
          <p:cNvSpPr txBox="1"/>
          <p:nvPr/>
        </p:nvSpPr>
        <p:spPr>
          <a:xfrm>
            <a:off x="10643616" y="168676"/>
            <a:ext cx="13656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0D0D0"/>
                </a:solidFill>
                <a:latin typeface="Corbel"/>
                <a:ea typeface="Corbel"/>
                <a:cs typeface="Corbel"/>
                <a:sym typeface="Corbel"/>
              </a:rPr>
              <a:t>XRDevLab</a:t>
            </a:r>
            <a:endParaRPr sz="1467"/>
          </a:p>
        </p:txBody>
      </p:sp>
      <p:sp>
        <p:nvSpPr>
          <p:cNvPr id="65" name="Google Shape;65;p14"/>
          <p:cNvSpPr txBox="1"/>
          <p:nvPr/>
        </p:nvSpPr>
        <p:spPr>
          <a:xfrm>
            <a:off x="3338000" y="7800525"/>
            <a:ext cx="1136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57DF8-F82F-EDCA-A06C-65AD813AF8ED}"/>
              </a:ext>
            </a:extLst>
          </p:cNvPr>
          <p:cNvSpPr txBox="1"/>
          <p:nvPr/>
        </p:nvSpPr>
        <p:spPr>
          <a:xfrm>
            <a:off x="11249097" y="5480022"/>
            <a:ext cx="943315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600" b="1">
                <a:solidFill>
                  <a:srgbClr val="E6E6E6"/>
                </a:solidFill>
                <a:latin typeface="Georgia Pro"/>
              </a:rPr>
              <a:t>?</a:t>
            </a:r>
            <a:endParaRPr lang="en-US" sz="9600">
              <a:solidFill>
                <a:srgbClr val="E6E6E6"/>
              </a:solidFill>
              <a:latin typeface="Georgia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797700" y="451625"/>
            <a:ext cx="6183950" cy="10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sz="44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ea typeface="+mj-ea"/>
                <a:cs typeface="Calibri"/>
                <a:sym typeface="Corbel"/>
              </a:rPr>
              <a:t>What Is Quiz Me?</a:t>
            </a:r>
            <a:endParaRPr sz="4400" b="1" spc="-150">
              <a:solidFill>
                <a:schemeClr val="tx1">
                  <a:lumMod val="75000"/>
                  <a:lumOff val="25000"/>
                </a:schemeClr>
              </a:solidFill>
              <a:latin typeface="Corbel"/>
              <a:ea typeface="+mj-ea"/>
              <a:cs typeface="Calibri"/>
              <a:sym typeface="Corbe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933719" y="1356111"/>
            <a:ext cx="365600" cy="4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0" y="6766560"/>
            <a:ext cx="12192000" cy="9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0" i="0" u="none" strike="noStrike" cap="none">
                <a:latin typeface="Arial"/>
                <a:ea typeface="Arial"/>
                <a:cs typeface="Arial"/>
                <a:sym typeface="Arial"/>
              </a:rPr>
              <a:t>          </a:t>
            </a:r>
            <a:endParaRPr sz="1467"/>
          </a:p>
        </p:txBody>
      </p:sp>
      <p:sp>
        <p:nvSpPr>
          <p:cNvPr id="73" name="Google Shape;73;p15"/>
          <p:cNvSpPr txBox="1"/>
          <p:nvPr/>
        </p:nvSpPr>
        <p:spPr>
          <a:xfrm>
            <a:off x="10643616" y="168676"/>
            <a:ext cx="13656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0D0D0"/>
                </a:solidFill>
                <a:latin typeface="Corbel"/>
                <a:ea typeface="Corbel"/>
                <a:cs typeface="Corbel"/>
                <a:sym typeface="Corbel"/>
              </a:rPr>
              <a:t>XRDevLab</a:t>
            </a:r>
            <a:endParaRPr sz="1467"/>
          </a:p>
        </p:txBody>
      </p:sp>
      <p:sp>
        <p:nvSpPr>
          <p:cNvPr id="74" name="Google Shape;74;p15"/>
          <p:cNvSpPr txBox="1"/>
          <p:nvPr/>
        </p:nvSpPr>
        <p:spPr>
          <a:xfrm>
            <a:off x="3338000" y="7800525"/>
            <a:ext cx="1136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700" y="4634956"/>
            <a:ext cx="5756461" cy="155933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933733" y="1769800"/>
            <a:ext cx="9884000" cy="19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lvl="0" indent="-4819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400">
                <a:latin typeface="Corbel"/>
              </a:rPr>
              <a:t>AI-powered quiz generator</a:t>
            </a:r>
          </a:p>
          <a:p>
            <a:pPr marL="608965" lvl="0" indent="-4819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400">
                <a:latin typeface="Corbel"/>
              </a:rPr>
              <a:t>Adapts to different subjects and learning levels</a:t>
            </a:r>
          </a:p>
          <a:p>
            <a:pPr marL="608965" lvl="0" indent="-4819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400">
                <a:latin typeface="Corbel"/>
              </a:rPr>
              <a:t>Provides instant feedback</a:t>
            </a:r>
          </a:p>
          <a:p>
            <a:pPr marL="608965" lvl="0" indent="-4819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400">
                <a:latin typeface="Corbel"/>
              </a:rPr>
              <a:t>Customizable for teachers' needs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816750" y="565925"/>
            <a:ext cx="10394000" cy="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sz="44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ea typeface="+mj-ea"/>
                <a:cs typeface="Calibri"/>
                <a:sym typeface="Corbel"/>
              </a:rPr>
              <a:t>Let’s Try It Out</a:t>
            </a:r>
            <a:endParaRPr sz="4400" b="1" spc="-150">
              <a:solidFill>
                <a:schemeClr val="tx1">
                  <a:lumMod val="75000"/>
                  <a:lumOff val="25000"/>
                </a:schemeClr>
              </a:solidFill>
              <a:latin typeface="Corbel"/>
              <a:ea typeface="+mj-ea"/>
              <a:cs typeface="Calibri"/>
              <a:sym typeface="Corbel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933719" y="1356111"/>
            <a:ext cx="365600" cy="4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0" y="6766560"/>
            <a:ext cx="12192000" cy="9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0" i="0" u="none" strike="noStrike" cap="none">
                <a:latin typeface="Arial"/>
                <a:ea typeface="Arial"/>
                <a:cs typeface="Arial"/>
                <a:sym typeface="Arial"/>
              </a:rPr>
              <a:t>          </a:t>
            </a:r>
            <a:endParaRPr sz="1467"/>
          </a:p>
        </p:txBody>
      </p:sp>
      <p:sp>
        <p:nvSpPr>
          <p:cNvPr id="84" name="Google Shape;84;p16"/>
          <p:cNvSpPr txBox="1"/>
          <p:nvPr/>
        </p:nvSpPr>
        <p:spPr>
          <a:xfrm>
            <a:off x="10643616" y="168676"/>
            <a:ext cx="13656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0D0D0"/>
                </a:solidFill>
                <a:latin typeface="Corbel"/>
                <a:ea typeface="Corbel"/>
                <a:cs typeface="Corbel"/>
                <a:sym typeface="Corbel"/>
              </a:rPr>
              <a:t>XRDevLab</a:t>
            </a:r>
            <a:endParaRPr sz="1467"/>
          </a:p>
        </p:txBody>
      </p:sp>
      <p:sp>
        <p:nvSpPr>
          <p:cNvPr id="85" name="Google Shape;85;p16"/>
          <p:cNvSpPr txBox="1"/>
          <p:nvPr/>
        </p:nvSpPr>
        <p:spPr>
          <a:xfrm>
            <a:off x="933725" y="4958225"/>
            <a:ext cx="99460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338000" y="7800525"/>
            <a:ext cx="1136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rcRect l="990" r="1430"/>
          <a:stretch/>
        </p:blipFill>
        <p:spPr>
          <a:xfrm>
            <a:off x="933734" y="2033974"/>
            <a:ext cx="8450552" cy="3514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62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ACB1-8D0B-7B72-9115-6BE6B1C5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164"/>
            <a:ext cx="10515600" cy="1325563"/>
          </a:xfrm>
        </p:spPr>
        <p:txBody>
          <a:bodyPr/>
          <a:lstStyle/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Workshop</a:t>
            </a:r>
            <a:r>
              <a:rPr lang="en-US"/>
              <a:t> </a:t>
            </a:r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BE5B-82AB-3461-3CDC-0CDF95DD8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065116" cy="3221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>
                <a:latin typeface="Corbel"/>
              </a:rPr>
              <a:t>Raise awareness of the role of AI use in education </a:t>
            </a:r>
          </a:p>
          <a:p>
            <a:pPr marL="514350" indent="-514350">
              <a:buAutoNum type="arabicPeriod"/>
            </a:pPr>
            <a:r>
              <a:rPr lang="en-US">
                <a:latin typeface="Corbel"/>
              </a:rPr>
              <a:t>Demonstrate the use of AI for teachers and their students</a:t>
            </a:r>
          </a:p>
          <a:p>
            <a:pPr marL="514350" indent="-514350">
              <a:buAutoNum type="arabicPeriod"/>
            </a:pPr>
            <a:r>
              <a:rPr lang="en-US">
                <a:latin typeface="Corbel"/>
              </a:rPr>
              <a:t>Provide examples and resources</a:t>
            </a:r>
          </a:p>
          <a:p>
            <a:pPr marL="514350" indent="-514350">
              <a:buAutoNum type="arabicPeriod"/>
            </a:pPr>
            <a:r>
              <a:rPr lang="en-US">
                <a:latin typeface="Corbel"/>
              </a:rPr>
              <a:t>Answer questions</a:t>
            </a:r>
          </a:p>
        </p:txBody>
      </p:sp>
      <p:pic>
        <p:nvPicPr>
          <p:cNvPr id="5" name="Picture 4" descr="Young boy hand on chest">
            <a:extLst>
              <a:ext uri="{FF2B5EF4-FFF2-40B4-BE49-F238E27FC236}">
                <a16:creationId xmlns:a16="http://schemas.microsoft.com/office/drawing/2014/main" id="{1555011C-2DA7-96D2-4E4B-D2916517A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775" y="1211732"/>
            <a:ext cx="1871996" cy="49118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2E2F66-AF1B-4109-CD3A-58C7726FC3DF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EC895-4A1C-073C-F547-AD8933EE2277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43FA6-8BAA-8A8B-20A9-09D3AFD8A923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</p:spTree>
    <p:extLst>
      <p:ext uri="{BB962C8B-B14F-4D97-AF65-F5344CB8AC3E}">
        <p14:creationId xmlns:p14="http://schemas.microsoft.com/office/powerpoint/2010/main" val="15936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816750" y="365900"/>
            <a:ext cx="8355650" cy="134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sz="44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ea typeface="+mj-ea"/>
                <a:cs typeface="Calibri"/>
                <a:sym typeface="Corbel"/>
              </a:rPr>
              <a:t>Discussion</a:t>
            </a:r>
            <a:endParaRPr sz="4400" b="1" spc="-150">
              <a:solidFill>
                <a:schemeClr val="tx1">
                  <a:lumMod val="75000"/>
                  <a:lumOff val="25000"/>
                </a:schemeClr>
              </a:solidFill>
              <a:latin typeface="Corbel"/>
              <a:ea typeface="+mj-ea"/>
              <a:cs typeface="Calibri"/>
              <a:sym typeface="Corbel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933719" y="1356111"/>
            <a:ext cx="365600" cy="4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0" y="6766560"/>
            <a:ext cx="12192000" cy="9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0" i="0" u="none" strike="noStrike" cap="none">
                <a:latin typeface="Arial"/>
                <a:ea typeface="Arial"/>
                <a:cs typeface="Arial"/>
                <a:sym typeface="Arial"/>
              </a:rPr>
              <a:t>          </a:t>
            </a:r>
            <a:endParaRPr sz="1467"/>
          </a:p>
        </p:txBody>
      </p:sp>
      <p:sp>
        <p:nvSpPr>
          <p:cNvPr id="95" name="Google Shape;95;p17"/>
          <p:cNvSpPr txBox="1"/>
          <p:nvPr/>
        </p:nvSpPr>
        <p:spPr>
          <a:xfrm>
            <a:off x="10643616" y="168676"/>
            <a:ext cx="13656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0D0D0"/>
                </a:solidFill>
                <a:latin typeface="Corbel"/>
                <a:ea typeface="Corbel"/>
                <a:cs typeface="Corbel"/>
                <a:sym typeface="Corbel"/>
              </a:rPr>
              <a:t>XRDevLab</a:t>
            </a:r>
            <a:endParaRPr sz="1467"/>
          </a:p>
        </p:txBody>
      </p:sp>
      <p:sp>
        <p:nvSpPr>
          <p:cNvPr id="96" name="Google Shape;96;p17"/>
          <p:cNvSpPr txBox="1"/>
          <p:nvPr/>
        </p:nvSpPr>
        <p:spPr>
          <a:xfrm>
            <a:off x="3338000" y="7800525"/>
            <a:ext cx="1136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933733" y="2336700"/>
            <a:ext cx="9884000" cy="160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lvl="0" indent="-490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900">
                <a:latin typeface="Corbel"/>
              </a:rPr>
              <a:t>How did you find the quiz?</a:t>
            </a:r>
          </a:p>
          <a:p>
            <a:pPr marL="608965" lvl="0" indent="-490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900">
                <a:latin typeface="Corbel"/>
              </a:rPr>
              <a:t>What would you modify to suit your classroom needs?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933719" y="1356111"/>
            <a:ext cx="365600" cy="4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0" y="6766560"/>
            <a:ext cx="12192000" cy="9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0" i="0" u="none" strike="noStrike" cap="none">
                <a:latin typeface="Arial"/>
                <a:ea typeface="Arial"/>
                <a:cs typeface="Arial"/>
                <a:sym typeface="Arial"/>
              </a:rPr>
              <a:t>          </a:t>
            </a:r>
            <a:endParaRPr sz="1467"/>
          </a:p>
        </p:txBody>
      </p:sp>
      <p:sp>
        <p:nvSpPr>
          <p:cNvPr id="104" name="Google Shape;104;p18"/>
          <p:cNvSpPr txBox="1"/>
          <p:nvPr/>
        </p:nvSpPr>
        <p:spPr>
          <a:xfrm>
            <a:off x="10643616" y="168676"/>
            <a:ext cx="13656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0D0D0"/>
                </a:solidFill>
                <a:latin typeface="Corbel"/>
                <a:ea typeface="Corbel"/>
                <a:cs typeface="Corbel"/>
                <a:sym typeface="Corbel"/>
              </a:rPr>
              <a:t>XRDevLab</a:t>
            </a:r>
            <a:endParaRPr sz="1467"/>
          </a:p>
        </p:txBody>
      </p:sp>
      <p:sp>
        <p:nvSpPr>
          <p:cNvPr id="105" name="Google Shape;105;p18"/>
          <p:cNvSpPr txBox="1"/>
          <p:nvPr/>
        </p:nvSpPr>
        <p:spPr>
          <a:xfrm>
            <a:off x="933725" y="4958225"/>
            <a:ext cx="99460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338000" y="7800525"/>
            <a:ext cx="1136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835741" y="563951"/>
            <a:ext cx="6996000" cy="78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ea typeface="+mj-ea"/>
                <a:cs typeface="Calibri"/>
              </a:rPr>
              <a:t>Live Demo</a:t>
            </a:r>
            <a:endParaRPr sz="4400" b="1" spc="-150">
              <a:solidFill>
                <a:schemeClr val="tx1">
                  <a:lumMod val="75000"/>
                  <a:lumOff val="25000"/>
                </a:schemeClr>
              </a:solidFill>
              <a:latin typeface="Corbel"/>
              <a:ea typeface="+mj-ea"/>
              <a:cs typeface="Calibri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8E212E9-DBBC-EAB3-D7A1-4F0C3456B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39" y="1514658"/>
            <a:ext cx="9843540" cy="50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02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864375" y="499250"/>
            <a:ext cx="5869625" cy="84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sz="44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ea typeface="+mj-ea"/>
                <a:cs typeface="Calibri"/>
                <a:sym typeface="Corbel"/>
              </a:rPr>
              <a:t>Classroom Application</a:t>
            </a:r>
            <a:endParaRPr sz="4400" b="1" spc="-150">
              <a:solidFill>
                <a:schemeClr val="tx1">
                  <a:lumMod val="75000"/>
                  <a:lumOff val="25000"/>
                </a:schemeClr>
              </a:solidFill>
              <a:latin typeface="Corbel"/>
              <a:ea typeface="+mj-ea"/>
              <a:cs typeface="Calibri"/>
              <a:sym typeface="Corbel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933719" y="1356111"/>
            <a:ext cx="365600" cy="4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0" y="6766560"/>
            <a:ext cx="12192000" cy="9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0" i="0" u="none" strike="noStrike" cap="none">
                <a:latin typeface="Arial"/>
                <a:ea typeface="Arial"/>
                <a:cs typeface="Arial"/>
                <a:sym typeface="Arial"/>
              </a:rPr>
              <a:t>          </a:t>
            </a:r>
            <a:endParaRPr sz="1467"/>
          </a:p>
        </p:txBody>
      </p:sp>
      <p:sp>
        <p:nvSpPr>
          <p:cNvPr id="116" name="Google Shape;116;p19"/>
          <p:cNvSpPr txBox="1"/>
          <p:nvPr/>
        </p:nvSpPr>
        <p:spPr>
          <a:xfrm>
            <a:off x="10643616" y="168676"/>
            <a:ext cx="13656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0D0D0"/>
                </a:solidFill>
                <a:latin typeface="Corbel"/>
                <a:ea typeface="Corbel"/>
                <a:cs typeface="Corbel"/>
                <a:sym typeface="Corbel"/>
              </a:rPr>
              <a:t>XRDevLab</a:t>
            </a:r>
            <a:endParaRPr sz="1467"/>
          </a:p>
        </p:txBody>
      </p:sp>
      <p:sp>
        <p:nvSpPr>
          <p:cNvPr id="118" name="Google Shape;118;p19"/>
          <p:cNvSpPr txBox="1"/>
          <p:nvPr/>
        </p:nvSpPr>
        <p:spPr>
          <a:xfrm>
            <a:off x="3338000" y="7800525"/>
            <a:ext cx="1136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864600" y="2267567"/>
            <a:ext cx="103072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Char char="•"/>
            </a:pPr>
            <a:r>
              <a:rPr lang="en" sz="2800">
                <a:solidFill>
                  <a:schemeClr val="dk1"/>
                </a:solidFill>
                <a:latin typeface="Corbel"/>
              </a:rPr>
              <a:t>How can teachers use Quiz Me in the class? </a:t>
            </a:r>
            <a:endParaRPr lang="en-US" sz="2800">
              <a:solidFill>
                <a:schemeClr val="dk1"/>
              </a:solidFill>
              <a:latin typeface="Corbel"/>
            </a:endParaRPr>
          </a:p>
          <a:p>
            <a:pPr marL="457200" indent="-457200">
              <a:buChar char="•"/>
            </a:pPr>
            <a:r>
              <a:rPr lang="en" sz="2800">
                <a:solidFill>
                  <a:schemeClr val="dk1"/>
                </a:solidFill>
                <a:latin typeface="Corbel"/>
              </a:rPr>
              <a:t>How does this tool support Task Engagement? </a:t>
            </a: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128" y="4411717"/>
            <a:ext cx="5505776" cy="1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3B7FB4-EC9E-AC92-84A7-7AB0B0CBB86B}"/>
              </a:ext>
            </a:extLst>
          </p:cNvPr>
          <p:cNvSpPr txBox="1"/>
          <p:nvPr/>
        </p:nvSpPr>
        <p:spPr>
          <a:xfrm>
            <a:off x="11249097" y="5480022"/>
            <a:ext cx="943315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600" b="1">
                <a:solidFill>
                  <a:srgbClr val="E6E6E6"/>
                </a:solidFill>
                <a:latin typeface="Georgia Pro"/>
              </a:rPr>
              <a:t>?</a:t>
            </a:r>
            <a:endParaRPr lang="en-US" sz="9600">
              <a:solidFill>
                <a:srgbClr val="E6E6E6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14646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84671-7F26-31DA-38D1-0382B745C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2C58C1-C326-31A9-C101-BCC19C55F8D9}"/>
              </a:ext>
            </a:extLst>
          </p:cNvPr>
          <p:cNvSpPr txBox="1">
            <a:spLocks/>
          </p:cNvSpPr>
          <p:nvPr/>
        </p:nvSpPr>
        <p:spPr>
          <a:xfrm>
            <a:off x="1490133" y="1930081"/>
            <a:ext cx="9144000" cy="196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spc="-15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366A64F-B5A6-4426-A780-D9BD223C308F}"/>
              </a:ext>
            </a:extLst>
          </p:cNvPr>
          <p:cNvSpPr txBox="1">
            <a:spLocks/>
          </p:cNvSpPr>
          <p:nvPr/>
        </p:nvSpPr>
        <p:spPr>
          <a:xfrm>
            <a:off x="4761876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A21748-0B16-24E2-D3F0-DE6E7C8C2B81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C7786-9DEF-9215-E21A-46A9C66B95F6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B341EA-E4CF-F55B-C995-65152A8F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85" y="476982"/>
            <a:ext cx="10515600" cy="872482"/>
          </a:xfrm>
        </p:spPr>
        <p:txBody>
          <a:bodyPr>
            <a:normAutofit/>
          </a:bodyPr>
          <a:lstStyle/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Tutor Me With AI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9A87D-E846-D2C2-A29B-D9E37BBF672A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828D49-2FF8-33E2-DE6A-29C9D76CC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80" y="1713821"/>
            <a:ext cx="5486689" cy="43415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solidFill>
                <a:srgbClr val="000000"/>
              </a:solidFill>
            </a:endParaRPr>
          </a:p>
          <a:p>
            <a:endParaRPr lang="en-US" sz="2400"/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698B4BB-56CA-D456-403F-F5127F52A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20" y="1711293"/>
            <a:ext cx="11163353" cy="45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10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5BDAA-1028-21F7-E837-BC98DFE4F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E243595-0AEF-994F-D91D-259A254ED30B}"/>
              </a:ext>
            </a:extLst>
          </p:cNvPr>
          <p:cNvSpPr txBox="1">
            <a:spLocks/>
          </p:cNvSpPr>
          <p:nvPr/>
        </p:nvSpPr>
        <p:spPr>
          <a:xfrm>
            <a:off x="4761876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153A7E-A985-E799-528A-648EAB370FA4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CDBAD-BA59-674E-84AD-15D072A61374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B7A398-6D9C-59A1-EC24-6103E9FB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96" y="384306"/>
            <a:ext cx="6757087" cy="1325563"/>
          </a:xfrm>
        </p:spPr>
        <p:txBody>
          <a:bodyPr>
            <a:normAutofit/>
          </a:bodyPr>
          <a:lstStyle/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Tutor Me With AI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4DDC8-5C2B-621B-0CBF-5C4AFD67E5DE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812A4F3-E4FA-8999-3649-FC81B0029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20" y="1839998"/>
            <a:ext cx="5306876" cy="4453746"/>
          </a:xfrm>
          <a:prstGeom prst="rect">
            <a:avLst/>
          </a:prstGeom>
        </p:spPr>
      </p:pic>
      <p:pic>
        <p:nvPicPr>
          <p:cNvPr id="8" name="Picture 7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FC3A261D-0C35-2EB4-EF73-34549DA5D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299" y="1838012"/>
            <a:ext cx="6104232" cy="49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875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61A9-EEE9-FE43-8948-77B86A745351}"/>
              </a:ext>
            </a:extLst>
          </p:cNvPr>
          <p:cNvSpPr/>
          <p:nvPr/>
        </p:nvSpPr>
        <p:spPr>
          <a:xfrm>
            <a:off x="6858000" y="0"/>
            <a:ext cx="5334000" cy="68122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781" y="995951"/>
            <a:ext cx="6364224" cy="967629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233824" y="2300373"/>
            <a:ext cx="5096134" cy="1382875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>
                <a:latin typeface="Corbel" panose="020B0503020204020204" pitchFamily="34" charset="0"/>
              </a:rPr>
              <a:t>312 Cleveland Hall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rbel" panose="020B0503020204020204" pitchFamily="34" charset="0"/>
              </a:rPr>
              <a:t>coe.xrlab@wsu.edu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rbel" panose="020B0503020204020204" pitchFamily="34" charset="0"/>
              </a:rPr>
              <a:t>labs.wsu.edu/</a:t>
            </a:r>
            <a:r>
              <a:rPr lang="en-US" err="1">
                <a:latin typeface="Corbel" panose="020B0503020204020204" pitchFamily="34" charset="0"/>
              </a:rPr>
              <a:t>xrdevlab</a:t>
            </a:r>
            <a:endParaRPr lang="en-US">
              <a:latin typeface="Corbel" panose="020B050302020402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872838" y="2009299"/>
            <a:ext cx="365294" cy="457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6C6B5-307C-931C-C5B6-74913822C9C8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2741C8-EF3B-7443-2086-3A6E0491F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6233" y="2391859"/>
            <a:ext cx="266152" cy="266152"/>
          </a:xfrm>
          <a:prstGeom prst="rect">
            <a:avLst/>
          </a:prstGeom>
        </p:spPr>
      </p:pic>
      <p:pic>
        <p:nvPicPr>
          <p:cNvPr id="14" name="Picture 13" descr="A red envelope with black lines&#10;&#10;Description automatically generated">
            <a:extLst>
              <a:ext uri="{FF2B5EF4-FFF2-40B4-BE49-F238E27FC236}">
                <a16:creationId xmlns:a16="http://schemas.microsoft.com/office/drawing/2014/main" id="{35521F7D-BD40-1069-D839-FA3273AC5B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59541" y="2807866"/>
            <a:ext cx="265176" cy="265176"/>
          </a:xfrm>
          <a:prstGeom prst="rect">
            <a:avLst/>
          </a:prstGeom>
        </p:spPr>
      </p:pic>
      <p:pic>
        <p:nvPicPr>
          <p:cNvPr id="18" name="Picture 17" descr="A red and white computer monitor&#10;&#10;Description automatically generated">
            <a:extLst>
              <a:ext uri="{FF2B5EF4-FFF2-40B4-BE49-F238E27FC236}">
                <a16:creationId xmlns:a16="http://schemas.microsoft.com/office/drawing/2014/main" id="{22271DDE-1253-9DD9-A28A-CE834762F5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77097" y="3290483"/>
            <a:ext cx="245288" cy="265176"/>
          </a:xfrm>
          <a:prstGeom prst="rect">
            <a:avLst/>
          </a:prstGeom>
        </p:spPr>
      </p:pic>
      <p:pic>
        <p:nvPicPr>
          <p:cNvPr id="13" name="Picture 12" descr="A black and white social media icons&#10;&#10;Description automatically generated">
            <a:extLst>
              <a:ext uri="{FF2B5EF4-FFF2-40B4-BE49-F238E27FC236}">
                <a16:creationId xmlns:a16="http://schemas.microsoft.com/office/drawing/2014/main" id="{5FD74B85-243E-95BF-A926-ADEB1E4DA75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t="11111" r="73239" b="70442"/>
          <a:stretch/>
        </p:blipFill>
        <p:spPr>
          <a:xfrm>
            <a:off x="724581" y="4053919"/>
            <a:ext cx="355473" cy="362244"/>
          </a:xfrm>
          <a:prstGeom prst="rect">
            <a:avLst/>
          </a:prstGeom>
        </p:spPr>
      </p:pic>
      <p:pic>
        <p:nvPicPr>
          <p:cNvPr id="15" name="Picture 14" descr="A black and white social media icons&#10;&#10;Description automatically generated">
            <a:extLst>
              <a:ext uri="{FF2B5EF4-FFF2-40B4-BE49-F238E27FC236}">
                <a16:creationId xmlns:a16="http://schemas.microsoft.com/office/drawing/2014/main" id="{94C7E5D9-2638-DE47-B868-24304D4BFA8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5" t="11724" r="50481" b="69829"/>
          <a:stretch/>
        </p:blipFill>
        <p:spPr>
          <a:xfrm>
            <a:off x="730855" y="5215917"/>
            <a:ext cx="379172" cy="362245"/>
          </a:xfrm>
          <a:prstGeom prst="rect">
            <a:avLst/>
          </a:prstGeom>
        </p:spPr>
      </p:pic>
      <p:pic>
        <p:nvPicPr>
          <p:cNvPr id="16" name="Picture 15" descr="A black and white social media icons&#10;&#10;Description automatically generated">
            <a:extLst>
              <a:ext uri="{FF2B5EF4-FFF2-40B4-BE49-F238E27FC236}">
                <a16:creationId xmlns:a16="http://schemas.microsoft.com/office/drawing/2014/main" id="{A103CBCA-2EA5-6FFB-3E61-03B6E5F038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2" t="31977" r="50484" b="49576"/>
          <a:stretch/>
        </p:blipFill>
        <p:spPr>
          <a:xfrm>
            <a:off x="725019" y="4634651"/>
            <a:ext cx="379172" cy="3622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936FA2-AC44-AD04-E7DF-888A13D75455}"/>
              </a:ext>
            </a:extLst>
          </p:cNvPr>
          <p:cNvSpPr txBox="1"/>
          <p:nvPr/>
        </p:nvSpPr>
        <p:spPr>
          <a:xfrm>
            <a:off x="1080054" y="5173048"/>
            <a:ext cx="4807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rbel" panose="020B0503020204020204" pitchFamily="34" charset="0"/>
              </a:rPr>
              <a:t>@</a:t>
            </a:r>
            <a:r>
              <a:rPr lang="en-US" sz="2400" err="1">
                <a:latin typeface="Corbel" panose="020B0503020204020204" pitchFamily="34" charset="0"/>
              </a:rPr>
              <a:t>WSUXRDevLab</a:t>
            </a:r>
            <a:endParaRPr lang="en-US" sz="2400">
              <a:latin typeface="Corbel" panose="020B05030202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150E44-BD1D-72DB-B14B-7E712FB8076F}"/>
              </a:ext>
            </a:extLst>
          </p:cNvPr>
          <p:cNvSpPr txBox="1"/>
          <p:nvPr/>
        </p:nvSpPr>
        <p:spPr>
          <a:xfrm>
            <a:off x="1125292" y="3994451"/>
            <a:ext cx="5313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rbel" panose="020B0503020204020204" pitchFamily="34" charset="0"/>
              </a:rPr>
              <a:t>XR Dev Lab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AA7A30-93FB-9383-7054-A6872FA7CD73}"/>
              </a:ext>
            </a:extLst>
          </p:cNvPr>
          <p:cNvSpPr txBox="1"/>
          <p:nvPr/>
        </p:nvSpPr>
        <p:spPr>
          <a:xfrm>
            <a:off x="1125292" y="4607637"/>
            <a:ext cx="5864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rbel" panose="020B0503020204020204" pitchFamily="34" charset="0"/>
              </a:rPr>
              <a:t>/</a:t>
            </a:r>
            <a:r>
              <a:rPr lang="en-US" sz="2400" err="1">
                <a:latin typeface="Corbel" panose="020B0503020204020204" pitchFamily="34" charset="0"/>
              </a:rPr>
              <a:t>xrdevlab</a:t>
            </a:r>
            <a:endParaRPr lang="en-US" sz="2400">
              <a:latin typeface="Corbel" panose="020B05030202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36EDB3-A217-5B3B-ABEA-5C98AA3B3F7A}"/>
              </a:ext>
            </a:extLst>
          </p:cNvPr>
          <p:cNvSpPr txBox="1">
            <a:spLocks/>
          </p:cNvSpPr>
          <p:nvPr/>
        </p:nvSpPr>
        <p:spPr>
          <a:xfrm>
            <a:off x="8019130" y="1332374"/>
            <a:ext cx="3004118" cy="6073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pc="-150">
                <a:solidFill>
                  <a:srgbClr val="C00000"/>
                </a:solidFill>
                <a:latin typeface="Corbel"/>
                <a:cs typeface="Calibri"/>
              </a:rPr>
              <a:t>Post-Survey </a:t>
            </a:r>
            <a:endParaRPr lang="en-US" sz="4400" b="1" spc="-150">
              <a:latin typeface="Corbel"/>
              <a:cs typeface="Calibri"/>
            </a:endParaRPr>
          </a:p>
        </p:txBody>
      </p:sp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AC996C1-E524-9620-9099-78F0CD5DC9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5740" y="2011110"/>
            <a:ext cx="3272038" cy="32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7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6BBB9-19AF-1078-9243-033568168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70BB-1F79-2FBB-51A2-1ED6B066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475" y="1183477"/>
            <a:ext cx="5754324" cy="1325563"/>
          </a:xfrm>
        </p:spPr>
        <p:txBody>
          <a:bodyPr>
            <a:normAutofit/>
          </a:bodyPr>
          <a:lstStyle/>
          <a:p>
            <a:pPr algn="ctr"/>
            <a:r>
              <a:rPr lang="en-US" b="1" spc="-150">
                <a:solidFill>
                  <a:srgbClr val="C00000"/>
                </a:solidFill>
                <a:latin typeface="Corbel"/>
                <a:cs typeface="Calibri"/>
              </a:rPr>
              <a:t>Pre-Survey </a:t>
            </a:r>
            <a:endParaRPr lang="en-US" b="1" spc="-150">
              <a:latin typeface="Corbel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10819-2340-E622-4B87-C79F3E2AA2A2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12E1B-E460-E200-CBDA-DA58110FA19F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990CA4E-EE2D-0A67-F984-193C8C91F7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76876" y="2508099"/>
            <a:ext cx="3233835" cy="3277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392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7FFA2-BCB0-840E-0ABD-833D80F17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61C5-A2DA-97EF-9F76-D1FB3E6A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406" y="2768787"/>
            <a:ext cx="57543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pc="-150">
                <a:solidFill>
                  <a:srgbClr val="C00000"/>
                </a:solidFill>
                <a:latin typeface="Corbel"/>
                <a:cs typeface="Calibri"/>
              </a:rPr>
              <a:t>Workshop #1:</a:t>
            </a:r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 </a:t>
            </a:r>
            <a:br>
              <a:rPr lang="en-US" b="1" spc="-150">
                <a:latin typeface="Corbel"/>
                <a:cs typeface="Calibri"/>
              </a:rPr>
            </a:br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AI  for Instructional Purpose</a:t>
            </a:r>
            <a:br>
              <a:rPr lang="en-US" b="1" spc="-150">
                <a:latin typeface="Corbel"/>
                <a:cs typeface="Calibri"/>
              </a:rPr>
            </a:br>
            <a:endParaRPr lang="en-US" b="1" spc="-150">
              <a:solidFill>
                <a:schemeClr val="tx1">
                  <a:lumMod val="75000"/>
                  <a:lumOff val="25000"/>
                </a:schemeClr>
              </a:solidFill>
              <a:latin typeface="Corbel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2EDFEC-07FF-4296-131C-89EEB39EDDC1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59B5F-A235-6175-D9CD-4995FC0D5BBA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</p:spTree>
    <p:extLst>
      <p:ext uri="{BB962C8B-B14F-4D97-AF65-F5344CB8AC3E}">
        <p14:creationId xmlns:p14="http://schemas.microsoft.com/office/powerpoint/2010/main" val="233819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468-7D45-ED92-4A86-AD868BDA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3" y="629279"/>
            <a:ext cx="6835898" cy="1325563"/>
          </a:xfrm>
        </p:spPr>
        <p:txBody>
          <a:bodyPr>
            <a:normAutofit/>
          </a:bodyPr>
          <a:lstStyle/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Task Engagement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3D039-E1B6-98C6-20CD-0E2DB2A6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52" y="1380058"/>
            <a:ext cx="5669916" cy="5089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>
                <a:latin typeface="Corbel"/>
              </a:rPr>
              <a:t>Reason to use technology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>
              <a:latin typeface="Corbe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>
                <a:latin typeface="Corbel"/>
              </a:rPr>
              <a:t>Facilitators are cross-disciplinary and for all learners, supporting equity and diversity in instruction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>
              <a:latin typeface="Corbel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>
                <a:latin typeface="Corbel"/>
              </a:rPr>
              <a:t>Focuses on </a:t>
            </a:r>
            <a:r>
              <a:rPr lang="en-US" b="1">
                <a:latin typeface="Corbel"/>
              </a:rPr>
              <a:t>learners </a:t>
            </a:r>
            <a:r>
              <a:rPr lang="en-US">
                <a:latin typeface="Corbel"/>
              </a:rPr>
              <a:t>rather than on </a:t>
            </a:r>
            <a:r>
              <a:rPr lang="en-US" b="1">
                <a:latin typeface="Corbel"/>
              </a:rPr>
              <a:t>technologies</a:t>
            </a:r>
          </a:p>
          <a:p>
            <a:pPr marL="0" indent="0">
              <a:buNone/>
            </a:pPr>
            <a:endParaRPr lang="en-US" b="1">
              <a:latin typeface="Corbel"/>
              <a:ea typeface="+mj-ea"/>
              <a:cs typeface="Arial"/>
            </a:endParaRPr>
          </a:p>
          <a:p>
            <a:pPr marL="0" indent="0">
              <a:buNone/>
            </a:pPr>
            <a:endParaRPr lang="en-US" b="1">
              <a:latin typeface="Corbel"/>
              <a:ea typeface="+mj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53F74F-FDA9-E911-4FFB-298F26E69D1F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613EC-D2FA-C342-813B-C018CD37AAEE}"/>
              </a:ext>
            </a:extLst>
          </p:cNvPr>
          <p:cNvSpPr/>
          <p:nvPr/>
        </p:nvSpPr>
        <p:spPr>
          <a:xfrm>
            <a:off x="0" y="6769212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pic>
        <p:nvPicPr>
          <p:cNvPr id="11" name="Picture 10" descr="A task engagement facilitators&#10;&#10;Description automatically generated">
            <a:extLst>
              <a:ext uri="{FF2B5EF4-FFF2-40B4-BE49-F238E27FC236}">
                <a16:creationId xmlns:a16="http://schemas.microsoft.com/office/drawing/2014/main" id="{1A1EE37D-95A8-97C4-23B9-53193C71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80" y="1292880"/>
            <a:ext cx="4997069" cy="4778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3B195A-2465-5458-A005-93D1388D73B3}"/>
              </a:ext>
            </a:extLst>
          </p:cNvPr>
          <p:cNvSpPr txBox="1"/>
          <p:nvPr/>
        </p:nvSpPr>
        <p:spPr>
          <a:xfrm>
            <a:off x="7514492" y="6182248"/>
            <a:ext cx="40444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Available on labs.wsu.edu/</a:t>
            </a:r>
            <a:r>
              <a:rPr lang="en-US" err="1"/>
              <a:t>xrdevlab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2C8D9-6F3F-897D-E3C1-F0E616E96D6E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</p:spTree>
    <p:extLst>
      <p:ext uri="{BB962C8B-B14F-4D97-AF65-F5344CB8AC3E}">
        <p14:creationId xmlns:p14="http://schemas.microsoft.com/office/powerpoint/2010/main" val="84940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6C96B8-D1F2-CDE6-3648-8017FA133C3B}"/>
              </a:ext>
            </a:extLst>
          </p:cNvPr>
          <p:cNvSpPr txBox="1">
            <a:spLocks/>
          </p:cNvSpPr>
          <p:nvPr/>
        </p:nvSpPr>
        <p:spPr>
          <a:xfrm>
            <a:off x="1490133" y="1930081"/>
            <a:ext cx="9144000" cy="196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spc="-15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9273C7-1A63-4EDC-9271-366D01DCDC4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C3966-E596-BDD6-D1A2-15BACC6D5520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214C8B-672F-EE97-7248-D5AEBEEC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99" y="369084"/>
            <a:ext cx="10432904" cy="1331469"/>
          </a:xfrm>
        </p:spPr>
        <p:txBody>
          <a:bodyPr/>
          <a:lstStyle/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Assignment Scaffolder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2E79DD-BD65-ACB3-9739-F1C91BBEFE41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0BE990-9EC7-51D5-17A4-CB3771CF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80" y="1713821"/>
            <a:ext cx="5486689" cy="43415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solidFill>
                <a:srgbClr val="000000"/>
              </a:solidFill>
            </a:endParaRPr>
          </a:p>
          <a:p>
            <a:endParaRPr 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3A288A-B19A-67BD-A05A-7026D1A8C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74" y="1699749"/>
            <a:ext cx="9790981" cy="47812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C85E95-5A24-43AA-C314-81F83E5898BC}"/>
              </a:ext>
            </a:extLst>
          </p:cNvPr>
          <p:cNvSpPr/>
          <p:nvPr/>
        </p:nvSpPr>
        <p:spPr>
          <a:xfrm>
            <a:off x="6992382" y="4704552"/>
            <a:ext cx="3705640" cy="9022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EC19F-0445-0418-745F-5E3230B07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C4FFEF-0D4C-CBED-A2D8-319EFEFAEC50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FE300-82B4-23E0-0BE4-429D56DB298E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608C25-38F6-F829-1515-457C15DB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0" y="389678"/>
            <a:ext cx="10432904" cy="1331469"/>
          </a:xfrm>
        </p:spPr>
        <p:txBody>
          <a:bodyPr/>
          <a:lstStyle/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Example Prompt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EB5AA4-3D88-EAC0-EF6F-AD8D745B79B1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5D3B54-0924-4182-896F-A2CFC0A9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45" y="1600146"/>
            <a:ext cx="5301059" cy="46113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>
                <a:latin typeface="Corbel"/>
              </a:rPr>
              <a:t>Objective: </a:t>
            </a:r>
            <a:r>
              <a:rPr lang="en-US" sz="1600">
                <a:latin typeface="Corbel"/>
              </a:rPr>
              <a:t>Write a five-paragraph personal narrative about a memorable experience in your life.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>
              <a:latin typeface="Corbel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C00000"/>
                </a:solidFill>
                <a:latin typeface="Corbel"/>
              </a:rPr>
              <a:t>Steps to Complete the Assignment: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>
              <a:solidFill>
                <a:srgbClr val="C00000"/>
              </a:solidFill>
              <a:latin typeface="Corbel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1600" b="1">
                <a:latin typeface="Corbel"/>
              </a:rPr>
              <a:t>Brainstorm Your Story</a:t>
            </a:r>
          </a:p>
          <a:p>
            <a:pPr marL="5143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>
                <a:latin typeface="Corbel"/>
              </a:rPr>
              <a:t>Think about an exciting, happy, or challenging moment in your life.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>
              <a:latin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>
              <a:latin typeface="Corbel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>
                <a:latin typeface="Corbel"/>
              </a:rPr>
              <a:t>2. Organize Your Ideas</a:t>
            </a:r>
          </a:p>
          <a:p>
            <a:pPr marL="0" indent="2857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>
                <a:latin typeface="Corbel"/>
              </a:rPr>
              <a:t>Paragraph 1: Introduction </a:t>
            </a:r>
          </a:p>
          <a:p>
            <a:pPr marL="0" indent="2857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>
                <a:latin typeface="Corbel"/>
              </a:rPr>
              <a:t>Paragraph 2: Body - Beginning</a:t>
            </a:r>
          </a:p>
          <a:p>
            <a:pPr marL="0" indent="2857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>
                <a:latin typeface="Corbel"/>
              </a:rPr>
              <a:t>Paragraph 3: Body - Middle</a:t>
            </a:r>
          </a:p>
          <a:p>
            <a:pPr marL="0" indent="2857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>
                <a:latin typeface="Corbel"/>
              </a:rPr>
              <a:t>Paragraph 4: Body - End </a:t>
            </a:r>
          </a:p>
          <a:p>
            <a:pPr marL="0" indent="2857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>
                <a:latin typeface="Corbel"/>
              </a:rPr>
              <a:t>Paragraph 5: Conclusion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>
              <a:latin typeface="Corbel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en-US" sz="1600">
              <a:latin typeface="Corbe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3CBDDA-B259-91D0-F695-661824720681}"/>
              </a:ext>
            </a:extLst>
          </p:cNvPr>
          <p:cNvSpPr txBox="1"/>
          <p:nvPr/>
        </p:nvSpPr>
        <p:spPr>
          <a:xfrm>
            <a:off x="6845643" y="3076833"/>
            <a:ext cx="4679091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orbel"/>
                <a:cs typeface="Segoe UI"/>
              </a:rPr>
              <a:t>3. Write Your Story​</a:t>
            </a:r>
          </a:p>
          <a:p>
            <a:pPr marL="171450"/>
            <a:r>
              <a:rPr lang="en-US" sz="1600">
                <a:latin typeface="Corbel"/>
                <a:cs typeface="Segoe UI"/>
              </a:rPr>
              <a:t>Use descriptive words to help readers picture what happened.​</a:t>
            </a:r>
          </a:p>
          <a:p>
            <a:pPr marL="171450"/>
            <a:endParaRPr lang="en-US" sz="1600">
              <a:latin typeface="Corbel"/>
              <a:cs typeface="Segoe UI"/>
            </a:endParaRPr>
          </a:p>
          <a:p>
            <a:pPr marL="171450"/>
            <a:r>
              <a:rPr lang="en-US" sz="1600">
                <a:latin typeface="Corbel"/>
                <a:cs typeface="Segoe UI"/>
              </a:rPr>
              <a:t>Use transition words like first, next, then, and finally.​</a:t>
            </a:r>
            <a:endParaRPr lang="en-US"/>
          </a:p>
          <a:p>
            <a:r>
              <a:rPr lang="en-US" sz="1600">
                <a:latin typeface="Corbel"/>
                <a:cs typeface="Segoe UI"/>
              </a:rPr>
              <a:t>​</a:t>
            </a:r>
          </a:p>
          <a:p>
            <a:r>
              <a:rPr lang="en-US" sz="1600" b="1">
                <a:latin typeface="Corbel"/>
                <a:cs typeface="Segoe UI"/>
              </a:rPr>
              <a:t>4. Revise &amp; Edit​</a:t>
            </a:r>
          </a:p>
          <a:p>
            <a:pPr marL="171450"/>
            <a:r>
              <a:rPr lang="en-US" sz="1600">
                <a:latin typeface="Corbel"/>
                <a:cs typeface="Segoe UI"/>
              </a:rPr>
              <a:t>Check for spelling, punctuation, and sentence flow.​</a:t>
            </a:r>
          </a:p>
          <a:p>
            <a:pPr marL="171450"/>
            <a:r>
              <a:rPr lang="en-US" sz="1600">
                <a:latin typeface="Corbel"/>
                <a:cs typeface="Segoe UI"/>
              </a:rPr>
              <a:t>Read your story out loud to make sure it makes sense.</a:t>
            </a:r>
          </a:p>
        </p:txBody>
      </p:sp>
      <p:pic>
        <p:nvPicPr>
          <p:cNvPr id="4" name="Picture 3" descr="Light bulb - Free technology icons">
            <a:extLst>
              <a:ext uri="{FF2B5EF4-FFF2-40B4-BE49-F238E27FC236}">
                <a16:creationId xmlns:a16="http://schemas.microsoft.com/office/drawing/2014/main" id="{EE519D3D-B870-10CE-E807-DEE5223F3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60" y="3478425"/>
            <a:ext cx="395417" cy="3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7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7D4BD-8F3B-BD81-E63F-39E4D3B88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3E14CD-9CC3-092B-A4E1-83D59174F2C1}"/>
              </a:ext>
            </a:extLst>
          </p:cNvPr>
          <p:cNvSpPr txBox="1">
            <a:spLocks/>
          </p:cNvSpPr>
          <p:nvPr/>
        </p:nvSpPr>
        <p:spPr>
          <a:xfrm>
            <a:off x="914163" y="2337542"/>
            <a:ext cx="5314741" cy="1950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spc="-150">
                <a:latin typeface="Corbel"/>
                <a:cs typeface="Calibri"/>
              </a:rPr>
              <a:t>How does this tool help you as a teacher?</a:t>
            </a:r>
            <a:endParaRPr lang="en-US"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en-US" sz="2400" i="1" spc="-150">
                <a:latin typeface="Corbel"/>
                <a:cs typeface="Calibri"/>
              </a:rPr>
              <a:t>(Try to recall the task engagement facilitators)</a:t>
            </a:r>
            <a:endParaRPr lang="en-US" sz="2400" spc="-150">
              <a:latin typeface="Corbel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9CB3DA-EF90-05F3-E3D0-187968618F72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3759D-7271-1BE8-93AB-E9977495345E}"/>
              </a:ext>
            </a:extLst>
          </p:cNvPr>
          <p:cNvSpPr txBox="1"/>
          <p:nvPr/>
        </p:nvSpPr>
        <p:spPr>
          <a:xfrm>
            <a:off x="10643616" y="168676"/>
            <a:ext cx="1365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XRDevLab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2811B6-534E-71D0-F80F-7F8D883C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83" y="369084"/>
            <a:ext cx="10432904" cy="1331469"/>
          </a:xfrm>
        </p:spPr>
        <p:txBody>
          <a:bodyPr/>
          <a:lstStyle/>
          <a:p>
            <a:r>
              <a:rPr lang="en-US" b="1" spc="-15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alibri"/>
              </a:rPr>
              <a:t>Assignment Scaffolder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CF3619-8842-C563-B170-FB0BC8263439}"/>
              </a:ext>
            </a:extLst>
          </p:cNvPr>
          <p:cNvSpPr/>
          <p:nvPr/>
        </p:nvSpPr>
        <p:spPr>
          <a:xfrm>
            <a:off x="933718" y="13561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AE3F0A-B022-4BBB-E7EB-94E29A76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80" y="1713821"/>
            <a:ext cx="5486689" cy="43415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solidFill>
                <a:srgbClr val="000000"/>
              </a:solidFill>
            </a:endParaRPr>
          </a:p>
          <a:p>
            <a:endParaRPr lang="en-US" sz="2400"/>
          </a:p>
        </p:txBody>
      </p:sp>
      <p:pic>
        <p:nvPicPr>
          <p:cNvPr id="5" name="Picture 4" descr="A task engagement facilitators&#10;&#10;Description automatically generated">
            <a:extLst>
              <a:ext uri="{FF2B5EF4-FFF2-40B4-BE49-F238E27FC236}">
                <a16:creationId xmlns:a16="http://schemas.microsoft.com/office/drawing/2014/main" id="{B8F3DF65-E9A0-38B7-E05C-EC9B6233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31" y="1703388"/>
            <a:ext cx="4610383" cy="4346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618831-9F16-EB65-9E9A-A5FE421818CA}"/>
              </a:ext>
            </a:extLst>
          </p:cNvPr>
          <p:cNvSpPr txBox="1"/>
          <p:nvPr/>
        </p:nvSpPr>
        <p:spPr>
          <a:xfrm>
            <a:off x="11249097" y="5480022"/>
            <a:ext cx="943315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600" b="1">
                <a:solidFill>
                  <a:srgbClr val="E6E6E6"/>
                </a:solidFill>
                <a:latin typeface="Georgia Pro"/>
              </a:rPr>
              <a:t>?</a:t>
            </a:r>
            <a:endParaRPr lang="en-US" sz="9600">
              <a:solidFill>
                <a:srgbClr val="E6E6E6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353997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c8da97-71ce-42da-b032-748297779123">
      <Terms xmlns="http://schemas.microsoft.com/office/infopath/2007/PartnerControls"/>
    </lcf76f155ced4ddcb4097134ff3c332f>
    <TaxCatchAll xmlns="1cc7f349-0698-459c-949d-38756c81d5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5B2ABFD1CC14E9DA6559FDA36E633" ma:contentTypeVersion="16" ma:contentTypeDescription="Create a new document." ma:contentTypeScope="" ma:versionID="43d75353aaaa3ed4d9221a747055c901">
  <xsd:schema xmlns:xsd="http://www.w3.org/2001/XMLSchema" xmlns:xs="http://www.w3.org/2001/XMLSchema" xmlns:p="http://schemas.microsoft.com/office/2006/metadata/properties" xmlns:ns2="e1c8da97-71ce-42da-b032-748297779123" xmlns:ns3="1cc7f349-0698-459c-949d-38756c81d50e" targetNamespace="http://schemas.microsoft.com/office/2006/metadata/properties" ma:root="true" ma:fieldsID="d834ddb18f3775e443a3696ba37b83fe" ns2:_="" ns3:_="">
    <xsd:import namespace="e1c8da97-71ce-42da-b032-748297779123"/>
    <xsd:import namespace="1cc7f349-0698-459c-949d-38756c81d5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8da97-71ce-42da-b032-748297779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1da502c-7e40-4002-9fa7-8e5645d13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7f349-0698-459c-949d-38756c81d50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82cefc6-8b34-4143-b48d-e363f057cf55}" ma:internalName="TaxCatchAll" ma:showField="CatchAllData" ma:web="1cc7f349-0698-459c-949d-38756c81d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87026-50C3-400E-A967-35F4CE720820}">
  <ds:schemaRefs>
    <ds:schemaRef ds:uri="1cc7f349-0698-459c-949d-38756c81d50e"/>
    <ds:schemaRef ds:uri="e1c8da97-71ce-42da-b032-7482977791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C2DC7F-1B21-46AD-AC2B-66BC86A36D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CF9DF-7D24-46C4-84D2-0A704AC4C8AE}">
  <ds:schemaRefs>
    <ds:schemaRef ds:uri="1cc7f349-0698-459c-949d-38756c81d50e"/>
    <ds:schemaRef ds:uri="e1c8da97-71ce-42da-b032-7482977791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35</Slides>
  <Notes>30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Workshop Objectives</vt:lpstr>
      <vt:lpstr>Pre-Survey </vt:lpstr>
      <vt:lpstr>Workshop #1:  AI  for Instructional Purpose </vt:lpstr>
      <vt:lpstr>Task Engagement  </vt:lpstr>
      <vt:lpstr>Assignment Scaffolder </vt:lpstr>
      <vt:lpstr>Example Prompt</vt:lpstr>
      <vt:lpstr>Assignment Scaffolder </vt:lpstr>
      <vt:lpstr>Text Scaffolder</vt:lpstr>
      <vt:lpstr>How the Text Scaffolder Works</vt:lpstr>
      <vt:lpstr>Hands-on Activity - Let’s Practice!</vt:lpstr>
      <vt:lpstr>Let's talk about it!</vt:lpstr>
      <vt:lpstr>Presentation Generator</vt:lpstr>
      <vt:lpstr>Presentation Generator</vt:lpstr>
      <vt:lpstr>Discussion</vt:lpstr>
      <vt:lpstr>Break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Step-By-Step Tool</vt:lpstr>
      <vt:lpstr>How to Use the Step-by-Step Tool </vt:lpstr>
      <vt:lpstr>Now It’s Your Turn! </vt:lpstr>
      <vt:lpstr>Engaging Ways to Use It </vt:lpstr>
      <vt:lpstr>Engaging Learning with Quiz Me </vt:lpstr>
      <vt:lpstr>What Is Quiz Me?</vt:lpstr>
      <vt:lpstr>Let’s Try It Out</vt:lpstr>
      <vt:lpstr>Discussion</vt:lpstr>
      <vt:lpstr>PowerPoint Presentation</vt:lpstr>
      <vt:lpstr>Classroom Application</vt:lpstr>
      <vt:lpstr>Tutor Me With AI </vt:lpstr>
      <vt:lpstr>Tutor Me With AI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Use for Teacher Reflection</dc:title>
  <dc:creator>Alyobi, Mazen Hamady</dc:creator>
  <cp:revision>11</cp:revision>
  <dcterms:created xsi:type="dcterms:W3CDTF">2024-04-26T03:53:59Z</dcterms:created>
  <dcterms:modified xsi:type="dcterms:W3CDTF">2025-02-14T05:24:21Z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0x0101004F15B2ABFD1CC14E9DA6559FDA36E633</vt:lpwstr>
  </property>
  <property fmtid="{D5CDD505-2E9C-101B-9397-08002B2CF9AE}" pid="3" name="MediaServiceImageTags">
    <vt:lpwstr/>
  </property>
</Properties>
</file>